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33"/>
  </p:notesMasterIdLst>
  <p:handoutMasterIdLst>
    <p:handoutMasterId r:id="rId34"/>
  </p:handoutMasterIdLst>
  <p:sldIdLst>
    <p:sldId id="259" r:id="rId2"/>
    <p:sldId id="262" r:id="rId3"/>
    <p:sldId id="273" r:id="rId4"/>
    <p:sldId id="281" r:id="rId5"/>
    <p:sldId id="282" r:id="rId6"/>
    <p:sldId id="265" r:id="rId7"/>
    <p:sldId id="263" r:id="rId8"/>
    <p:sldId id="270" r:id="rId9"/>
    <p:sldId id="271" r:id="rId10"/>
    <p:sldId id="288" r:id="rId11"/>
    <p:sldId id="264" r:id="rId12"/>
    <p:sldId id="266" r:id="rId13"/>
    <p:sldId id="267" r:id="rId14"/>
    <p:sldId id="268" r:id="rId15"/>
    <p:sldId id="293" r:id="rId16"/>
    <p:sldId id="303" r:id="rId17"/>
    <p:sldId id="292" r:id="rId18"/>
    <p:sldId id="286" r:id="rId19"/>
    <p:sldId id="301" r:id="rId20"/>
    <p:sldId id="304" r:id="rId21"/>
    <p:sldId id="305" r:id="rId22"/>
    <p:sldId id="284" r:id="rId23"/>
    <p:sldId id="283" r:id="rId24"/>
    <p:sldId id="297" r:id="rId25"/>
    <p:sldId id="299" r:id="rId26"/>
    <p:sldId id="300" r:id="rId27"/>
    <p:sldId id="296" r:id="rId28"/>
    <p:sldId id="302" r:id="rId29"/>
    <p:sldId id="295" r:id="rId30"/>
    <p:sldId id="294" r:id="rId31"/>
    <p:sldId id="289" r:id="rId32"/>
  </p:sldIdLst>
  <p:sldSz cx="12192000" cy="6858000"/>
  <p:notesSz cx="7099300" cy="10234613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3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ofer Christian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DA002F"/>
    <a:srgbClr val="0033CC"/>
    <a:srgbClr val="FFCCCC"/>
    <a:srgbClr val="868789"/>
    <a:srgbClr val="0066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Helle Formatvorlag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06799F8-075E-4A3A-A7F6-7FBC6576F1A4}" styleName="Designformatvorlage 2 - Akz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Designformatvorlage 1 - Akz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54" autoAdjust="0"/>
    <p:restoredTop sz="94686" autoAdjust="0"/>
  </p:normalViewPr>
  <p:slideViewPr>
    <p:cSldViewPr snapToObjects="1">
      <p:cViewPr varScale="1">
        <p:scale>
          <a:sx n="83" d="100"/>
          <a:sy n="83" d="100"/>
        </p:scale>
        <p:origin x="686" y="67"/>
      </p:cViewPr>
      <p:guideLst>
        <p:guide orient="horz" pos="2387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"/>
    </p:cViewPr>
  </p:sorterViewPr>
  <p:notesViewPr>
    <p:cSldViewPr snapToObjects="1">
      <p:cViewPr varScale="1">
        <p:scale>
          <a:sx n="62" d="100"/>
          <a:sy n="62" d="100"/>
        </p:scale>
        <p:origin x="-3354" y="-84"/>
      </p:cViewPr>
      <p:guideLst>
        <p:guide orient="horz" pos="3223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pPr>
              <a:defRPr/>
            </a:pPr>
            <a:fld id="{005E43BC-7A00-4390-A03F-739E719F8A5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572322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39700" y="768350"/>
            <a:ext cx="68199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noProof="0" smtClean="0"/>
              <a:t>Textmasterformate durch Klicken bearbeiten</a:t>
            </a:r>
          </a:p>
          <a:p>
            <a:pPr lvl="1"/>
            <a:r>
              <a:rPr lang="de-DE" noProof="0" smtClean="0"/>
              <a:t>Zweite Ebene</a:t>
            </a:r>
          </a:p>
          <a:p>
            <a:pPr lvl="2"/>
            <a:r>
              <a:rPr lang="de-DE" noProof="0" smtClean="0"/>
              <a:t>Dritte Ebene</a:t>
            </a:r>
          </a:p>
          <a:p>
            <a:pPr lvl="3"/>
            <a:r>
              <a:rPr lang="de-DE" noProof="0" smtClean="0"/>
              <a:t>Vierte Ebene</a:t>
            </a:r>
          </a:p>
          <a:p>
            <a:pPr lvl="4"/>
            <a:r>
              <a:rPr lang="de-DE" noProof="0" smtClean="0"/>
              <a:t>Fünfte Ebene</a:t>
            </a:r>
          </a:p>
        </p:txBody>
      </p:sp>
      <p:sp>
        <p:nvSpPr>
          <p:cNvPr id="481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81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pPr>
              <a:defRPr/>
            </a:pPr>
            <a:fld id="{496717F7-FA98-4EF2-8235-91197137AE3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2627336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img.fotocommunity.com/science-park-johannes-kepler-universitaet-jku-linz-bf83d0eb-ba5f-4c90-84f2-8b81f2dc0008.jpg?height=1080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-104540"/>
            <a:ext cx="12216680" cy="696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" y="5661248"/>
            <a:ext cx="10363200" cy="1204464"/>
          </a:xfrm>
          <a:prstGeom prst="rect">
            <a:avLst/>
          </a:prstGeom>
        </p:spPr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pic>
        <p:nvPicPr>
          <p:cNvPr id="8" name="Picture 12" descr="R:\Marketing\Logos\RECENDT\Picto\a_RGB_Daten\RECENDT_Logo_mit_Picto_15cm_72dpi_RGB.gif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376" y="240730"/>
            <a:ext cx="3503846" cy="903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feld 8"/>
          <p:cNvSpPr txBox="1"/>
          <p:nvPr userDrawn="1"/>
        </p:nvSpPr>
        <p:spPr>
          <a:xfrm>
            <a:off x="10848528" y="-67051"/>
            <a:ext cx="13434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r>
              <a:rPr lang="de-AT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IR /RAMAN</a:t>
            </a:r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endParaRPr lang="de-AT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r>
              <a:rPr lang="de-AT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LUS</a:t>
            </a:r>
          </a:p>
          <a:p>
            <a:pPr algn="r"/>
            <a:endParaRPr lang="de-AT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r>
              <a:rPr lang="de-AT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OCT</a:t>
            </a:r>
          </a:p>
          <a:p>
            <a:pPr algn="r"/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r>
              <a:rPr lang="de-AT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PA</a:t>
            </a:r>
          </a:p>
          <a:p>
            <a:pPr algn="r"/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r>
              <a:rPr lang="de-AT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PCA</a:t>
            </a:r>
          </a:p>
          <a:p>
            <a:pPr algn="r"/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r>
              <a:rPr lang="de-AT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THz</a:t>
            </a:r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r"/>
            <a:endParaRPr lang="de-AT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" name="Picture 12" descr="R:\Marketing\Logos\RECENDT\Picto\a_RGB_Daten\RECENDT_Logo_mit_Picto_15cm_72dpi_RGB.gif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376" y="240730"/>
            <a:ext cx="3503846" cy="903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title"/>
          </p:nvPr>
        </p:nvSpPr>
        <p:spPr bwMode="auto">
          <a:xfrm>
            <a:off x="624418" y="116633"/>
            <a:ext cx="9023349" cy="620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dirty="0" smtClean="0"/>
              <a:t>Titelmasterformat durch Klicken bearbeiten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937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Text Box 11"/>
          <p:cNvSpPr txBox="1">
            <a:spLocks noChangeArrowheads="1"/>
          </p:cNvSpPr>
          <p:nvPr userDrawn="1"/>
        </p:nvSpPr>
        <p:spPr bwMode="auto">
          <a:xfrm>
            <a:off x="342900" y="6523038"/>
            <a:ext cx="8417395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de-DE" sz="1100" dirty="0" smtClean="0">
                <a:solidFill>
                  <a:srgbClr val="868789"/>
                </a:solidFill>
              </a:rPr>
              <a:t>© RECENDT 2020 			</a:t>
            </a:r>
            <a:r>
              <a:rPr lang="en-US" sz="1100" i="1" dirty="0" smtClean="0">
                <a:solidFill>
                  <a:srgbClr val="868789"/>
                </a:solidFill>
              </a:rPr>
              <a:t>Bernhard</a:t>
            </a:r>
            <a:r>
              <a:rPr lang="en-US" sz="1100" i="1" baseline="0" dirty="0" smtClean="0">
                <a:solidFill>
                  <a:srgbClr val="868789"/>
                </a:solidFill>
              </a:rPr>
              <a:t> Reitinger</a:t>
            </a:r>
            <a:endParaRPr lang="de-DE" sz="1100" i="1" dirty="0">
              <a:solidFill>
                <a:srgbClr val="868789"/>
              </a:solidFill>
            </a:endParaRPr>
          </a:p>
        </p:txBody>
      </p:sp>
      <p:pic>
        <p:nvPicPr>
          <p:cNvPr id="2" name="Picture 12" descr="headerT"/>
          <p:cNvPicPr>
            <a:picLocks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77934" y="0"/>
            <a:ext cx="6718300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8" name="Rectangle 1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196753"/>
            <a:ext cx="10972800" cy="4929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de-DE" dirty="0" smtClean="0"/>
              <a:t>Textmasterformate durch Klicken bearbeiten</a:t>
            </a:r>
          </a:p>
          <a:p>
            <a:pPr lvl="1"/>
            <a:r>
              <a:rPr lang="de-DE" dirty="0" smtClean="0"/>
              <a:t>Zweite Ebene</a:t>
            </a:r>
          </a:p>
          <a:p>
            <a:pPr lvl="2"/>
            <a:r>
              <a:rPr lang="de-DE" dirty="0" smtClean="0"/>
              <a:t>Dritte Ebene</a:t>
            </a:r>
          </a:p>
          <a:p>
            <a:pPr lvl="3"/>
            <a:r>
              <a:rPr lang="de-DE" dirty="0" smtClean="0"/>
              <a:t>Vierte Ebene</a:t>
            </a:r>
          </a:p>
          <a:p>
            <a:pPr lvl="4"/>
            <a:r>
              <a:rPr lang="de-DE" dirty="0" smtClean="0"/>
              <a:t>Fünfte Ebene</a:t>
            </a:r>
          </a:p>
        </p:txBody>
      </p:sp>
      <p:sp>
        <p:nvSpPr>
          <p:cNvPr id="11" name="Rectangle 16"/>
          <p:cNvSpPr>
            <a:spLocks noGrp="1" noChangeArrowheads="1"/>
          </p:cNvSpPr>
          <p:nvPr>
            <p:ph type="title"/>
          </p:nvPr>
        </p:nvSpPr>
        <p:spPr bwMode="auto">
          <a:xfrm>
            <a:off x="624418" y="116633"/>
            <a:ext cx="9023349" cy="620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dirty="0" smtClean="0"/>
              <a:t>Titelmasterformat durch Klicken bearbeiten</a:t>
            </a:r>
          </a:p>
        </p:txBody>
      </p:sp>
      <p:pic>
        <p:nvPicPr>
          <p:cNvPr id="12" name="Picture 12" descr="R:\Marketing\Logos\RECENDT\Picto\a_RGB_Daten\RECENDT_Logo_mit_Picto_15cm_72dpi_RGB.gif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15159" y="6472238"/>
            <a:ext cx="1268412" cy="3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NDT in Aerospace Logo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44981" y="116633"/>
            <a:ext cx="674837" cy="67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4" r:id="rId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868789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868789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DA002F"/>
        </a:buClr>
        <a:buFont typeface="Wingdings" pitchFamily="2" charset="2"/>
        <a:buChar char="§"/>
        <a:defRPr sz="20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DA002F"/>
        </a:buClr>
        <a:buFont typeface="Tahoma" pitchFamily="34" charset="0"/>
        <a:buChar char="̶"/>
        <a:defRPr sz="1800">
          <a:solidFill>
            <a:schemeClr val="tx1">
              <a:lumMod val="50000"/>
              <a:lumOff val="50000"/>
            </a:schemeClr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defRPr sz="1600">
          <a:solidFill>
            <a:schemeClr val="tx1">
              <a:lumMod val="50000"/>
              <a:lumOff val="50000"/>
            </a:schemeClr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defRPr sz="1400">
          <a:solidFill>
            <a:schemeClr val="tx1">
              <a:lumMod val="50000"/>
              <a:lumOff val="50000"/>
            </a:schemeClr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defRPr sz="1200">
          <a:solidFill>
            <a:schemeClr val="tx1">
              <a:lumMod val="50000"/>
              <a:lumOff val="50000"/>
            </a:schemeClr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defRPr sz="16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1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6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6.png"/><Relationship Id="rId5" Type="http://schemas.openxmlformats.org/officeDocument/2006/relationships/hyperlink" Target="https://www.par.com/technologies/non-destructive-testing/laser-ultrasonic-testing/" TargetMode="External"/><Relationship Id="rId4" Type="http://schemas.openxmlformats.org/officeDocument/2006/relationships/hyperlink" Target="https://doi.org/10.1109/ULTSYM.2017.8092532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6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gif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6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0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8.png"/><Relationship Id="rId5" Type="http://schemas.openxmlformats.org/officeDocument/2006/relationships/image" Target="../media/image29.png"/><Relationship Id="rId10" Type="http://schemas.openxmlformats.org/officeDocument/2006/relationships/image" Target="../media/image6.png"/><Relationship Id="rId4" Type="http://schemas.openxmlformats.org/officeDocument/2006/relationships/image" Target="../media/image26.gif"/><Relationship Id="rId9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gif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3.png"/><Relationship Id="rId5" Type="http://schemas.openxmlformats.org/officeDocument/2006/relationships/image" Target="../media/image32.png"/><Relationship Id="rId10" Type="http://schemas.openxmlformats.org/officeDocument/2006/relationships/image" Target="../media/image6.png"/><Relationship Id="rId4" Type="http://schemas.openxmlformats.org/officeDocument/2006/relationships/image" Target="../media/image31.emf"/><Relationship Id="rId9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gif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3.png"/><Relationship Id="rId5" Type="http://schemas.openxmlformats.org/officeDocument/2006/relationships/image" Target="../media/image34.jpeg"/><Relationship Id="rId10" Type="http://schemas.openxmlformats.org/officeDocument/2006/relationships/image" Target="../media/image6.png"/><Relationship Id="rId4" Type="http://schemas.openxmlformats.org/officeDocument/2006/relationships/image" Target="../media/image33.jpeg"/><Relationship Id="rId9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8.jpeg"/><Relationship Id="rId12" Type="http://schemas.openxmlformats.org/officeDocument/2006/relationships/image" Target="../media/image28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7.png"/><Relationship Id="rId11" Type="http://schemas.openxmlformats.org/officeDocument/2006/relationships/image" Target="../media/image27.png"/><Relationship Id="rId5" Type="http://schemas.openxmlformats.org/officeDocument/2006/relationships/image" Target="../media/image36.png"/><Relationship Id="rId10" Type="http://schemas.openxmlformats.org/officeDocument/2006/relationships/image" Target="../media/image26.gif"/><Relationship Id="rId4" Type="http://schemas.openxmlformats.org/officeDocument/2006/relationships/image" Target="../media/image35.png"/><Relationship Id="rId9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7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6.gif"/><Relationship Id="rId5" Type="http://schemas.openxmlformats.org/officeDocument/2006/relationships/image" Target="../media/image23.png"/><Relationship Id="rId4" Type="http://schemas.openxmlformats.org/officeDocument/2006/relationships/image" Target="../media/image40.png"/><Relationship Id="rId9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gif"/><Relationship Id="rId3" Type="http://schemas.microsoft.com/office/2007/relationships/media" Target="../media/media19.m4a"/><Relationship Id="rId7" Type="http://schemas.openxmlformats.org/officeDocument/2006/relationships/image" Target="../media/image23.png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41.png"/><Relationship Id="rId11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8.png"/><Relationship Id="rId4" Type="http://schemas.openxmlformats.org/officeDocument/2006/relationships/audio" Target="../media/media19.m4a"/><Relationship Id="rId9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gi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43.jpeg"/><Relationship Id="rId5" Type="http://schemas.openxmlformats.org/officeDocument/2006/relationships/image" Target="../media/image23.png"/><Relationship Id="rId10" Type="http://schemas.openxmlformats.org/officeDocument/2006/relationships/image" Target="../media/image6.png"/><Relationship Id="rId4" Type="http://schemas.openxmlformats.org/officeDocument/2006/relationships/image" Target="../media/image42.jpeg"/><Relationship Id="rId9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6.png"/><Relationship Id="rId12" Type="http://schemas.openxmlformats.org/officeDocument/2006/relationships/image" Target="../media/image28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5.jpeg"/><Relationship Id="rId11" Type="http://schemas.openxmlformats.org/officeDocument/2006/relationships/image" Target="../media/image27.png"/><Relationship Id="rId5" Type="http://schemas.microsoft.com/office/2007/relationships/hdphoto" Target="../media/hdphoto1.wdp"/><Relationship Id="rId10" Type="http://schemas.openxmlformats.org/officeDocument/2006/relationships/image" Target="../media/image26.gif"/><Relationship Id="rId4" Type="http://schemas.openxmlformats.org/officeDocument/2006/relationships/image" Target="../media/image44.png"/><Relationship Id="rId9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7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6.gif"/><Relationship Id="rId5" Type="http://schemas.openxmlformats.org/officeDocument/2006/relationships/image" Target="../media/image23.png"/><Relationship Id="rId4" Type="http://schemas.openxmlformats.org/officeDocument/2006/relationships/image" Target="../media/image47.PNG"/><Relationship Id="rId9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6.png"/><Relationship Id="rId5" Type="http://schemas.openxmlformats.org/officeDocument/2006/relationships/image" Target="../media/image49.png"/><Relationship Id="rId4" Type="http://schemas.openxmlformats.org/officeDocument/2006/relationships/image" Target="../media/image48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9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57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6.png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58.jp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6.png"/><Relationship Id="rId4" Type="http://schemas.openxmlformats.org/officeDocument/2006/relationships/image" Target="../media/image5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31.m4a"/><Relationship Id="rId7" Type="http://schemas.openxmlformats.org/officeDocument/2006/relationships/image" Target="../media/image61.jpeg"/><Relationship Id="rId2" Type="http://schemas.openxmlformats.org/officeDocument/2006/relationships/video" Target="../media/media30.mp4"/><Relationship Id="rId1" Type="http://schemas.microsoft.com/office/2007/relationships/media" Target="../media/media30.mp4"/><Relationship Id="rId6" Type="http://schemas.openxmlformats.org/officeDocument/2006/relationships/image" Target="../media/image6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1.m4a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61.jpe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hyperlink" Target="mailto:office@recendt.at" TargetMode="Externa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65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de-AT" dirty="0" smtClean="0"/>
              <a:t> </a:t>
            </a:r>
            <a:endParaRPr lang="de-AT" dirty="0"/>
          </a:p>
        </p:txBody>
      </p:sp>
      <p:pic>
        <p:nvPicPr>
          <p:cNvPr id="1026" name="Picture 2" descr="NDT in Aerospace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1344" y="4509120"/>
            <a:ext cx="1754956" cy="175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/>
          <p:cNvSpPr txBox="1"/>
          <p:nvPr/>
        </p:nvSpPr>
        <p:spPr>
          <a:xfrm>
            <a:off x="135119" y="6064022"/>
            <a:ext cx="97663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>
                    <a:lumMod val="85000"/>
                  </a:schemeClr>
                </a:solidFill>
                <a:latin typeface="+mn-lt"/>
              </a:rPr>
              <a:t>Robotized </a:t>
            </a:r>
            <a:r>
              <a:rPr lang="en-US" sz="2000" b="1" dirty="0" err="1">
                <a:solidFill>
                  <a:schemeClr val="bg1">
                    <a:lumMod val="85000"/>
                  </a:schemeClr>
                </a:solidFill>
                <a:latin typeface="+mn-lt"/>
              </a:rPr>
              <a:t>LaserUltrasonic</a:t>
            </a:r>
            <a:r>
              <a:rPr lang="en-US" sz="2000" b="1" dirty="0">
                <a:solidFill>
                  <a:schemeClr val="bg1">
                    <a:lumMod val="85000"/>
                  </a:schemeClr>
                </a:solidFill>
                <a:latin typeface="+mn-lt"/>
              </a:rPr>
              <a:t> NDT system for Inspection of FRP </a:t>
            </a:r>
            <a:r>
              <a:rPr lang="en-US" sz="2000" b="1" dirty="0" smtClean="0">
                <a:solidFill>
                  <a:schemeClr val="bg1">
                    <a:lumMod val="85000"/>
                  </a:schemeClr>
                </a:solidFill>
                <a:latin typeface="+mn-lt"/>
              </a:rPr>
              <a:t>parts</a:t>
            </a:r>
            <a:endParaRPr lang="de-AT" dirty="0"/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70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35"/>
    </mc:Choice>
    <mc:Fallback xmlns="">
      <p:transition spd="slow" advTm="29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1"/>
          <p:cNvSpPr>
            <a:spLocks noGrp="1"/>
          </p:cNvSpPr>
          <p:nvPr>
            <p:ph idx="1"/>
          </p:nvPr>
        </p:nvSpPr>
        <p:spPr>
          <a:xfrm>
            <a:off x="609600" y="1171447"/>
            <a:ext cx="10972800" cy="4954717"/>
          </a:xfrm>
        </p:spPr>
        <p:txBody>
          <a:bodyPr>
            <a:normAutofit/>
          </a:bodyPr>
          <a:lstStyle/>
          <a:p>
            <a:r>
              <a:rPr lang="de-AT" dirty="0" err="1" smtClean="0"/>
              <a:t>Increase</a:t>
            </a:r>
            <a:r>
              <a:rPr lang="de-AT" dirty="0" smtClean="0"/>
              <a:t> </a:t>
            </a:r>
            <a:r>
              <a:rPr lang="de-AT" dirty="0" err="1" smtClean="0"/>
              <a:t>of</a:t>
            </a:r>
            <a:r>
              <a:rPr lang="de-AT" dirty="0" smtClean="0"/>
              <a:t> </a:t>
            </a:r>
            <a:r>
              <a:rPr lang="de-AT" dirty="0" err="1" smtClean="0"/>
              <a:t>use</a:t>
            </a:r>
            <a:r>
              <a:rPr lang="de-AT" dirty="0" smtClean="0"/>
              <a:t> </a:t>
            </a:r>
            <a:r>
              <a:rPr lang="de-AT" dirty="0" err="1" smtClean="0"/>
              <a:t>of</a:t>
            </a:r>
            <a:r>
              <a:rPr lang="de-AT" dirty="0" smtClean="0"/>
              <a:t> Composites in </a:t>
            </a:r>
            <a:r>
              <a:rPr lang="de-AT" dirty="0" err="1"/>
              <a:t>the</a:t>
            </a:r>
            <a:r>
              <a:rPr lang="de-AT" dirty="0"/>
              <a:t> last 20 </a:t>
            </a:r>
            <a:r>
              <a:rPr lang="de-AT" dirty="0" err="1" smtClean="0"/>
              <a:t>years</a:t>
            </a:r>
            <a:r>
              <a:rPr lang="de-AT" dirty="0" smtClean="0"/>
              <a:t> on </a:t>
            </a:r>
            <a:r>
              <a:rPr lang="de-AT" dirty="0" err="1" smtClean="0"/>
              <a:t>up</a:t>
            </a:r>
            <a:r>
              <a:rPr lang="de-AT" dirty="0" smtClean="0"/>
              <a:t> </a:t>
            </a:r>
            <a:r>
              <a:rPr lang="de-AT" dirty="0" err="1" smtClean="0"/>
              <a:t>to</a:t>
            </a:r>
            <a:r>
              <a:rPr lang="de-AT" dirty="0" smtClean="0"/>
              <a:t> 53% </a:t>
            </a:r>
            <a:r>
              <a:rPr lang="de-AT" dirty="0" err="1" smtClean="0"/>
              <a:t>of</a:t>
            </a:r>
            <a:r>
              <a:rPr lang="de-AT" dirty="0" smtClean="0"/>
              <a:t> </a:t>
            </a:r>
            <a:r>
              <a:rPr lang="de-AT" dirty="0" err="1" smtClean="0"/>
              <a:t>structural</a:t>
            </a:r>
            <a:r>
              <a:rPr lang="de-AT" dirty="0" smtClean="0"/>
              <a:t> </a:t>
            </a:r>
            <a:r>
              <a:rPr lang="de-AT" dirty="0" err="1" smtClean="0"/>
              <a:t>weight</a:t>
            </a:r>
            <a:r>
              <a:rPr lang="de-AT" dirty="0" smtClean="0"/>
              <a:t>.</a:t>
            </a:r>
            <a:endParaRPr lang="de-AT" dirty="0"/>
          </a:p>
          <a:p>
            <a:pPr marL="0" indent="0">
              <a:buNone/>
            </a:pPr>
            <a:endParaRPr lang="de-AT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smtClean="0"/>
              <a:t>Motivation </a:t>
            </a:r>
            <a:r>
              <a:rPr lang="de-AT" sz="2400" dirty="0" err="1" smtClean="0"/>
              <a:t>Increase</a:t>
            </a:r>
            <a:r>
              <a:rPr lang="de-AT" sz="2400" dirty="0" smtClean="0"/>
              <a:t> </a:t>
            </a:r>
            <a:r>
              <a:rPr lang="de-AT" sz="2400" dirty="0" err="1" smtClean="0"/>
              <a:t>of</a:t>
            </a:r>
            <a:r>
              <a:rPr lang="de-AT" sz="2400" dirty="0" smtClean="0"/>
              <a:t> Composite </a:t>
            </a:r>
            <a:r>
              <a:rPr lang="de-AT" sz="2400" dirty="0" err="1" smtClean="0"/>
              <a:t>Usage</a:t>
            </a:r>
            <a:endParaRPr lang="de-AT" sz="2800" dirty="0"/>
          </a:p>
        </p:txBody>
      </p:sp>
      <p:sp>
        <p:nvSpPr>
          <p:cNvPr id="5" name="Textfeld 4"/>
          <p:cNvSpPr txBox="1"/>
          <p:nvPr/>
        </p:nvSpPr>
        <p:spPr>
          <a:xfrm>
            <a:off x="407368" y="6140640"/>
            <a:ext cx="61206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/>
              <a:t>Source: Boeing / New </a:t>
            </a:r>
            <a:r>
              <a:rPr lang="de-AT" sz="1100" i="1" dirty="0"/>
              <a:t>Y</a:t>
            </a:r>
            <a:r>
              <a:rPr lang="de-AT" sz="1100" i="1" dirty="0" smtClean="0"/>
              <a:t>ork Times</a:t>
            </a:r>
            <a:endParaRPr lang="de-AT" sz="1100" i="1" dirty="0"/>
          </a:p>
        </p:txBody>
      </p:sp>
      <p:pic>
        <p:nvPicPr>
          <p:cNvPr id="9" name="Grafik 8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33145" y="2070584"/>
            <a:ext cx="5147512" cy="3025291"/>
          </a:xfrm>
          <a:prstGeom prst="rect">
            <a:avLst/>
          </a:prstGeom>
        </p:spPr>
      </p:pic>
      <p:sp>
        <p:nvSpPr>
          <p:cNvPr id="14" name="Textfeld 13"/>
          <p:cNvSpPr txBox="1"/>
          <p:nvPr/>
        </p:nvSpPr>
        <p:spPr>
          <a:xfrm>
            <a:off x="8088822" y="5995011"/>
            <a:ext cx="34563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/>
              <a:t>Source: Airbus / FAST Magazin </a:t>
            </a:r>
            <a:r>
              <a:rPr lang="de-AT" sz="1100" i="1" dirty="0" err="1" smtClean="0"/>
              <a:t>Oct</a:t>
            </a:r>
            <a:r>
              <a:rPr lang="de-AT" sz="1100" i="1" dirty="0" smtClean="0"/>
              <a:t>. 2015</a:t>
            </a:r>
            <a:endParaRPr lang="de-AT" sz="1100" i="1" dirty="0"/>
          </a:p>
        </p:txBody>
      </p:sp>
      <p:grpSp>
        <p:nvGrpSpPr>
          <p:cNvPr id="31" name="Gruppieren 30"/>
          <p:cNvGrpSpPr/>
          <p:nvPr/>
        </p:nvGrpSpPr>
        <p:grpSpPr>
          <a:xfrm>
            <a:off x="1401620" y="590788"/>
            <a:ext cx="5686470" cy="5325191"/>
            <a:chOff x="1285609" y="931430"/>
            <a:chExt cx="5686470" cy="5325191"/>
          </a:xfrm>
        </p:grpSpPr>
        <p:grpSp>
          <p:nvGrpSpPr>
            <p:cNvPr id="29" name="Gruppieren 28"/>
            <p:cNvGrpSpPr/>
            <p:nvPr/>
          </p:nvGrpSpPr>
          <p:grpSpPr>
            <a:xfrm>
              <a:off x="1467548" y="931430"/>
              <a:ext cx="5504531" cy="5325191"/>
              <a:chOff x="1467548" y="931430"/>
              <a:chExt cx="5504531" cy="5325191"/>
            </a:xfrm>
          </p:grpSpPr>
          <p:grpSp>
            <p:nvGrpSpPr>
              <p:cNvPr id="20" name="Gruppieren 19"/>
              <p:cNvGrpSpPr/>
              <p:nvPr/>
            </p:nvGrpSpPr>
            <p:grpSpPr>
              <a:xfrm>
                <a:off x="1467548" y="2777999"/>
                <a:ext cx="5504531" cy="3478622"/>
                <a:chOff x="4136578" y="2705359"/>
                <a:chExt cx="5792563" cy="3478622"/>
              </a:xfrm>
            </p:grpSpPr>
            <p:pic>
              <p:nvPicPr>
                <p:cNvPr id="18" name="Grafik 17"/>
                <p:cNvPicPr>
                  <a:picLocks noChangeAspect="1"/>
                </p:cNvPicPr>
                <p:nvPr/>
              </p:nvPicPr>
              <p:blipFill>
                <a:blip r:embed="rId5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4136578" y="2705359"/>
                  <a:ext cx="5792563" cy="3478622"/>
                </a:xfrm>
                <a:prstGeom prst="rect">
                  <a:avLst/>
                </a:prstGeom>
              </p:spPr>
            </p:pic>
            <p:sp>
              <p:nvSpPr>
                <p:cNvPr id="19" name="Textfeld 18"/>
                <p:cNvSpPr txBox="1"/>
                <p:nvPr/>
              </p:nvSpPr>
              <p:spPr>
                <a:xfrm>
                  <a:off x="5071552" y="4438616"/>
                  <a:ext cx="637839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de-AT" sz="1400" dirty="0" smtClean="0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</a:rPr>
                    <a:t>747</a:t>
                  </a:r>
                  <a:endParaRPr lang="de-AT" sz="1400" dirty="0">
                    <a:solidFill>
                      <a:schemeClr val="bg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  <p:sp>
              <p:nvSpPr>
                <p:cNvPr id="21" name="Textfeld 20"/>
                <p:cNvSpPr txBox="1"/>
                <p:nvPr/>
              </p:nvSpPr>
              <p:spPr>
                <a:xfrm>
                  <a:off x="6168175" y="4246683"/>
                  <a:ext cx="63783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de-AT" sz="1400" dirty="0" smtClean="0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</a:rPr>
                    <a:t>757</a:t>
                  </a:r>
                </a:p>
                <a:p>
                  <a:r>
                    <a:rPr lang="de-AT" sz="1400" dirty="0" smtClean="0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</a:rPr>
                    <a:t>767</a:t>
                  </a:r>
                  <a:endParaRPr lang="de-AT" sz="1400" dirty="0">
                    <a:solidFill>
                      <a:schemeClr val="bg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  <p:sp>
              <p:nvSpPr>
                <p:cNvPr id="22" name="Textfeld 21"/>
                <p:cNvSpPr txBox="1"/>
                <p:nvPr/>
              </p:nvSpPr>
              <p:spPr>
                <a:xfrm>
                  <a:off x="7269461" y="4354404"/>
                  <a:ext cx="637839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de-AT" sz="1400" dirty="0" smtClean="0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</a:rPr>
                    <a:t>777</a:t>
                  </a:r>
                  <a:endParaRPr lang="de-AT" sz="1400" dirty="0">
                    <a:solidFill>
                      <a:schemeClr val="bg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  <p:sp>
              <p:nvSpPr>
                <p:cNvPr id="23" name="Textfeld 22"/>
                <p:cNvSpPr txBox="1"/>
                <p:nvPr/>
              </p:nvSpPr>
              <p:spPr>
                <a:xfrm>
                  <a:off x="8890940" y="3697342"/>
                  <a:ext cx="637839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de-AT" sz="1400" dirty="0" smtClean="0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</a:rPr>
                    <a:t>787</a:t>
                  </a:r>
                  <a:endParaRPr lang="de-AT" sz="1400" dirty="0">
                    <a:solidFill>
                      <a:schemeClr val="bg2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</p:grpSp>
          <p:sp>
            <p:nvSpPr>
              <p:cNvPr id="28" name="Bogen 27"/>
              <p:cNvSpPr/>
              <p:nvPr/>
            </p:nvSpPr>
            <p:spPr>
              <a:xfrm rot="7002805">
                <a:off x="2810241" y="1288098"/>
                <a:ext cx="3822870" cy="3109533"/>
              </a:xfrm>
              <a:prstGeom prst="arc">
                <a:avLst>
                  <a:gd name="adj1" fmla="val 16200000"/>
                  <a:gd name="adj2" fmla="val 19162718"/>
                </a:avLst>
              </a:prstGeom>
              <a:ln>
                <a:headEnd type="triangle" w="lg" len="lg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de-AT"/>
              </a:p>
            </p:txBody>
          </p:sp>
        </p:grpSp>
        <p:sp>
          <p:nvSpPr>
            <p:cNvPr id="30" name="Textfeld 29"/>
            <p:cNvSpPr txBox="1"/>
            <p:nvPr/>
          </p:nvSpPr>
          <p:spPr>
            <a:xfrm rot="16200000">
              <a:off x="249431" y="4393634"/>
              <a:ext cx="234935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AT" sz="1200" dirty="0" err="1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Structural</a:t>
              </a:r>
              <a:r>
                <a:rPr lang="de-AT" sz="12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 </a:t>
              </a:r>
              <a:r>
                <a:rPr lang="de-AT" sz="1200" dirty="0" err="1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weight</a:t>
              </a:r>
              <a:r>
                <a:rPr lang="de-AT" sz="12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 [%]</a:t>
              </a:r>
              <a:endParaRPr lang="de-AT" sz="1200" dirty="0">
                <a:solidFill>
                  <a:schemeClr val="bg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32" name="Textfeld 31"/>
            <p:cNvSpPr txBox="1"/>
            <p:nvPr/>
          </p:nvSpPr>
          <p:spPr>
            <a:xfrm>
              <a:off x="3143672" y="5685192"/>
              <a:ext cx="234935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AT" sz="12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First </a:t>
              </a:r>
              <a:r>
                <a:rPr lang="de-AT" sz="1200" dirty="0" err="1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year</a:t>
              </a:r>
              <a:r>
                <a:rPr lang="de-AT" sz="12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 </a:t>
              </a:r>
              <a:r>
                <a:rPr lang="de-AT" sz="1200" dirty="0" err="1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of</a:t>
              </a:r>
              <a:r>
                <a:rPr lang="de-AT" sz="12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 </a:t>
              </a:r>
              <a:r>
                <a:rPr lang="de-AT" sz="1200" dirty="0" err="1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service</a:t>
              </a:r>
              <a:endParaRPr lang="de-AT" sz="1200" dirty="0">
                <a:solidFill>
                  <a:schemeClr val="bg2">
                    <a:lumMod val="60000"/>
                    <a:lumOff val="40000"/>
                  </a:schemeClr>
                </a:solidFill>
              </a:endParaRPr>
            </a:p>
          </p:txBody>
        </p:sp>
      </p:grpSp>
      <p:pic>
        <p:nvPicPr>
          <p:cNvPr id="12" name="Grafik 1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2972" y="1829491"/>
            <a:ext cx="2347476" cy="170643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4" name="Textfeld 33"/>
          <p:cNvSpPr txBox="1"/>
          <p:nvPr/>
        </p:nvSpPr>
        <p:spPr>
          <a:xfrm>
            <a:off x="9257373" y="2074871"/>
            <a:ext cx="23493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2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Airbus A350XWB</a:t>
            </a:r>
            <a:endParaRPr lang="de-AT" sz="12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20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373"/>
    </mc:Choice>
    <mc:Fallback xmlns="">
      <p:transition spd="slow" advTm="81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1"/>
          <p:cNvSpPr>
            <a:spLocks noGrp="1"/>
          </p:cNvSpPr>
          <p:nvPr>
            <p:ph idx="1"/>
          </p:nvPr>
        </p:nvSpPr>
        <p:spPr>
          <a:xfrm>
            <a:off x="609600" y="1196753"/>
            <a:ext cx="10972800" cy="4929411"/>
          </a:xfrm>
        </p:spPr>
        <p:txBody>
          <a:bodyPr/>
          <a:lstStyle/>
          <a:p>
            <a:r>
              <a:rPr lang="de-AT" dirty="0" err="1" smtClean="0"/>
              <a:t>Use</a:t>
            </a:r>
            <a:r>
              <a:rPr lang="de-AT" dirty="0" smtClean="0"/>
              <a:t> </a:t>
            </a:r>
            <a:r>
              <a:rPr lang="de-AT" dirty="0" err="1" smtClean="0"/>
              <a:t>of</a:t>
            </a:r>
            <a:r>
              <a:rPr lang="de-AT" dirty="0" smtClean="0"/>
              <a:t> Composites in „Future“ </a:t>
            </a:r>
            <a:r>
              <a:rPr lang="de-AT" dirty="0" err="1" smtClean="0"/>
              <a:t>aircrafts</a:t>
            </a:r>
            <a:r>
              <a:rPr lang="de-AT" dirty="0" smtClean="0"/>
              <a:t> </a:t>
            </a:r>
            <a:r>
              <a:rPr lang="de-AT" dirty="0" err="1" smtClean="0"/>
              <a:t>even</a:t>
            </a:r>
            <a:r>
              <a:rPr lang="de-AT" dirty="0" smtClean="0"/>
              <a:t> </a:t>
            </a:r>
            <a:r>
              <a:rPr lang="de-AT" dirty="0" err="1" smtClean="0"/>
              <a:t>higher</a:t>
            </a:r>
            <a:r>
              <a:rPr lang="de-AT" dirty="0" smtClean="0"/>
              <a:t>. </a:t>
            </a:r>
            <a:endParaRPr lang="de-AT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/>
              <a:t>Motivation </a:t>
            </a:r>
            <a:r>
              <a:rPr lang="de-AT" sz="2400" dirty="0" smtClean="0"/>
              <a:t>Future </a:t>
            </a:r>
            <a:r>
              <a:rPr lang="de-AT" sz="2400" dirty="0" err="1" smtClean="0"/>
              <a:t>Aircrafts</a:t>
            </a:r>
            <a:endParaRPr lang="de-AT" sz="3200" dirty="0"/>
          </a:p>
        </p:txBody>
      </p:sp>
      <p:sp>
        <p:nvSpPr>
          <p:cNvPr id="5" name="Textfeld 4"/>
          <p:cNvSpPr txBox="1"/>
          <p:nvPr/>
        </p:nvSpPr>
        <p:spPr>
          <a:xfrm>
            <a:off x="659947" y="6017399"/>
            <a:ext cx="61206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/>
              <a:t>Source: Volocopter.com</a:t>
            </a:r>
            <a:endParaRPr lang="de-AT" sz="1100" i="1" dirty="0"/>
          </a:p>
        </p:txBody>
      </p:sp>
      <p:sp>
        <p:nvSpPr>
          <p:cNvPr id="14" name="Textfeld 13"/>
          <p:cNvSpPr txBox="1"/>
          <p:nvPr/>
        </p:nvSpPr>
        <p:spPr>
          <a:xfrm>
            <a:off x="6856994" y="5995359"/>
            <a:ext cx="34563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/>
              <a:t>EHANG Source: www.futurezone.at </a:t>
            </a:r>
            <a:endParaRPr lang="de-AT" sz="1100" i="1" dirty="0"/>
          </a:p>
        </p:txBody>
      </p:sp>
      <p:pic>
        <p:nvPicPr>
          <p:cNvPr id="8198" name="Picture 6" descr="PRESS PREVIEW EVENT: FLUGTAXI- EHANG 216 EUROPAPREMIER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977190" y="2185578"/>
            <a:ext cx="4605210" cy="362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s://www.volocopter.com/assets/images/img-teaser/home_smal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9947" y="2185578"/>
            <a:ext cx="4464497" cy="362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74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144"/>
    </mc:Choice>
    <mc:Fallback xmlns="">
      <p:transition spd="slow" advTm="35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609600" y="1196753"/>
            <a:ext cx="6134472" cy="4929411"/>
          </a:xfrm>
        </p:spPr>
        <p:txBody>
          <a:bodyPr/>
          <a:lstStyle/>
          <a:p>
            <a:r>
              <a:rPr lang="de-AT" dirty="0" err="1" smtClean="0"/>
              <a:t>Use</a:t>
            </a:r>
            <a:r>
              <a:rPr lang="de-AT" dirty="0" smtClean="0"/>
              <a:t> </a:t>
            </a:r>
            <a:r>
              <a:rPr lang="de-AT" dirty="0" err="1" smtClean="0"/>
              <a:t>of</a:t>
            </a:r>
            <a:r>
              <a:rPr lang="de-AT" dirty="0" smtClean="0"/>
              <a:t> Composite </a:t>
            </a:r>
            <a:r>
              <a:rPr lang="de-AT" dirty="0" err="1" smtClean="0"/>
              <a:t>parts</a:t>
            </a:r>
            <a:r>
              <a:rPr lang="de-AT" dirty="0" smtClean="0"/>
              <a:t> </a:t>
            </a:r>
            <a:r>
              <a:rPr lang="de-AT" dirty="0" err="1" smtClean="0"/>
              <a:t>is</a:t>
            </a:r>
            <a:r>
              <a:rPr lang="de-AT" dirty="0" smtClean="0"/>
              <a:t> </a:t>
            </a:r>
            <a:r>
              <a:rPr lang="de-AT" dirty="0" err="1" smtClean="0"/>
              <a:t>increasing</a:t>
            </a:r>
            <a:r>
              <a:rPr lang="de-AT" dirty="0" smtClean="0"/>
              <a:t/>
            </a:r>
            <a:br>
              <a:rPr lang="de-AT" dirty="0" smtClean="0"/>
            </a:br>
            <a:endParaRPr lang="de-AT" dirty="0" smtClean="0"/>
          </a:p>
          <a:p>
            <a:endParaRPr lang="de-AT" dirty="0" smtClean="0"/>
          </a:p>
          <a:p>
            <a:r>
              <a:rPr lang="de-AT" dirty="0" smtClean="0"/>
              <a:t>Modern </a:t>
            </a:r>
            <a:r>
              <a:rPr lang="de-AT" dirty="0" err="1" smtClean="0"/>
              <a:t>way</a:t>
            </a:r>
            <a:r>
              <a:rPr lang="de-AT" dirty="0" smtClean="0"/>
              <a:t> </a:t>
            </a:r>
            <a:r>
              <a:rPr lang="de-AT" dirty="0" err="1" smtClean="0"/>
              <a:t>of</a:t>
            </a:r>
            <a:r>
              <a:rPr lang="de-AT" dirty="0" smtClean="0"/>
              <a:t> </a:t>
            </a:r>
            <a:r>
              <a:rPr lang="de-AT" dirty="0" err="1" smtClean="0"/>
              <a:t>production</a:t>
            </a:r>
            <a:r>
              <a:rPr lang="de-AT" dirty="0" smtClean="0"/>
              <a:t> </a:t>
            </a:r>
            <a:r>
              <a:rPr lang="de-AT" dirty="0" err="1" smtClean="0"/>
              <a:t>of</a:t>
            </a:r>
            <a:r>
              <a:rPr lang="de-AT" dirty="0" smtClean="0"/>
              <a:t> Composites in a „</a:t>
            </a:r>
            <a:r>
              <a:rPr lang="de-AT" b="1" dirty="0" err="1" smtClean="0"/>
              <a:t>one</a:t>
            </a:r>
            <a:r>
              <a:rPr lang="de-AT" b="1" dirty="0" smtClean="0"/>
              <a:t> </a:t>
            </a:r>
            <a:r>
              <a:rPr lang="de-AT" b="1" dirty="0" err="1" smtClean="0"/>
              <a:t>shot</a:t>
            </a:r>
            <a:r>
              <a:rPr lang="de-AT" b="1" dirty="0" smtClean="0"/>
              <a:t> </a:t>
            </a:r>
            <a:r>
              <a:rPr lang="de-AT" b="1" dirty="0" err="1" smtClean="0"/>
              <a:t>way</a:t>
            </a:r>
            <a:r>
              <a:rPr lang="de-AT" dirty="0" smtClean="0"/>
              <a:t>“ </a:t>
            </a:r>
            <a:r>
              <a:rPr lang="de-AT" dirty="0" err="1" smtClean="0"/>
              <a:t>to</a:t>
            </a:r>
            <a:r>
              <a:rPr lang="de-AT" dirty="0" smtClean="0"/>
              <a:t> </a:t>
            </a:r>
            <a:r>
              <a:rPr lang="de-AT" dirty="0" err="1" smtClean="0"/>
              <a:t>reduce</a:t>
            </a:r>
            <a:r>
              <a:rPr lang="de-AT" dirty="0" smtClean="0"/>
              <a:t> </a:t>
            </a:r>
            <a:r>
              <a:rPr lang="de-AT" dirty="0" err="1" smtClean="0"/>
              <a:t>weight</a:t>
            </a:r>
            <a:r>
              <a:rPr lang="de-AT" dirty="0" smtClean="0"/>
              <a:t> </a:t>
            </a:r>
            <a:r>
              <a:rPr lang="de-AT" dirty="0" err="1" smtClean="0"/>
              <a:t>and</a:t>
            </a:r>
            <a:r>
              <a:rPr lang="de-AT" dirty="0" smtClean="0"/>
              <a:t> </a:t>
            </a:r>
            <a:r>
              <a:rPr lang="de-AT" dirty="0" err="1" smtClean="0"/>
              <a:t>lower</a:t>
            </a:r>
            <a:r>
              <a:rPr lang="de-AT" dirty="0" smtClean="0"/>
              <a:t> </a:t>
            </a:r>
            <a:r>
              <a:rPr lang="de-AT" dirty="0" err="1" smtClean="0"/>
              <a:t>production</a:t>
            </a:r>
            <a:r>
              <a:rPr lang="de-AT" dirty="0" smtClean="0"/>
              <a:t> </a:t>
            </a:r>
            <a:r>
              <a:rPr lang="de-AT" dirty="0" err="1" smtClean="0"/>
              <a:t>times</a:t>
            </a:r>
            <a:r>
              <a:rPr lang="de-AT" dirty="0" smtClean="0"/>
              <a:t/>
            </a:r>
            <a:br>
              <a:rPr lang="de-AT" dirty="0" smtClean="0"/>
            </a:br>
            <a:r>
              <a:rPr lang="de-AT" dirty="0" smtClean="0">
                <a:sym typeface="Wingdings" panose="05000000000000000000" pitchFamily="2" charset="2"/>
              </a:rPr>
              <a:t> NDT </a:t>
            </a:r>
            <a:r>
              <a:rPr lang="de-AT" dirty="0" err="1" smtClean="0">
                <a:sym typeface="Wingdings" panose="05000000000000000000" pitchFamily="2" charset="2"/>
              </a:rPr>
              <a:t>from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inside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required</a:t>
            </a:r>
            <a:r>
              <a:rPr lang="de-AT" dirty="0" smtClean="0">
                <a:sym typeface="Wingdings" panose="05000000000000000000" pitchFamily="2" charset="2"/>
              </a:rPr>
              <a:t>. </a:t>
            </a:r>
            <a:br>
              <a:rPr lang="de-AT" dirty="0" smtClean="0">
                <a:sym typeface="Wingdings" panose="05000000000000000000" pitchFamily="2" charset="2"/>
              </a:rPr>
            </a:br>
            <a:endParaRPr lang="de-AT" dirty="0" smtClean="0">
              <a:sym typeface="Wingdings" panose="05000000000000000000" pitchFamily="2" charset="2"/>
            </a:endParaRPr>
          </a:p>
          <a:p>
            <a:endParaRPr lang="de-AT" dirty="0" smtClean="0">
              <a:sym typeface="Wingdings" panose="05000000000000000000" pitchFamily="2" charset="2"/>
            </a:endParaRPr>
          </a:p>
          <a:p>
            <a:r>
              <a:rPr lang="de-AT" dirty="0" smtClean="0">
                <a:sym typeface="Wingdings" panose="05000000000000000000" pitchFamily="2" charset="2"/>
              </a:rPr>
              <a:t>Solution: flexible, </a:t>
            </a:r>
            <a:r>
              <a:rPr lang="de-AT" dirty="0" err="1" smtClean="0">
                <a:sym typeface="Wingdings" panose="05000000000000000000" pitchFamily="2" charset="2"/>
              </a:rPr>
              <a:t>miniaturised</a:t>
            </a:r>
            <a:r>
              <a:rPr lang="de-AT" dirty="0" smtClean="0">
                <a:sym typeface="Wingdings" panose="05000000000000000000" pitchFamily="2" charset="2"/>
              </a:rPr>
              <a:t> NDT </a:t>
            </a:r>
            <a:r>
              <a:rPr lang="de-AT" dirty="0" err="1" smtClean="0">
                <a:sym typeface="Wingdings" panose="05000000000000000000" pitchFamily="2" charset="2"/>
              </a:rPr>
              <a:t>technology</a:t>
            </a:r>
            <a:r>
              <a:rPr lang="de-AT" dirty="0" smtClean="0">
                <a:sym typeface="Wingdings" panose="05000000000000000000" pitchFamily="2" charset="2"/>
              </a:rPr>
              <a:t>.</a:t>
            </a:r>
            <a:endParaRPr lang="de-AT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/>
              <a:t>Motivation </a:t>
            </a:r>
            <a:r>
              <a:rPr lang="de-AT" sz="2400" dirty="0" smtClean="0"/>
              <a:t>Modern </a:t>
            </a:r>
            <a:r>
              <a:rPr lang="de-AT" sz="2400" dirty="0" err="1" smtClean="0"/>
              <a:t>Production</a:t>
            </a:r>
            <a:r>
              <a:rPr lang="de-AT" sz="2400" dirty="0" smtClean="0"/>
              <a:t> </a:t>
            </a:r>
            <a:r>
              <a:rPr lang="de-AT" sz="2400" dirty="0" err="1" smtClean="0"/>
              <a:t>of</a:t>
            </a:r>
            <a:r>
              <a:rPr lang="de-AT" sz="2400" dirty="0" smtClean="0"/>
              <a:t> Composite Parts</a:t>
            </a:r>
            <a:endParaRPr lang="de-AT" sz="2400" dirty="0"/>
          </a:p>
        </p:txBody>
      </p:sp>
      <p:sp>
        <p:nvSpPr>
          <p:cNvPr id="4" name="Textfeld 3"/>
          <p:cNvSpPr txBox="1"/>
          <p:nvPr/>
        </p:nvSpPr>
        <p:spPr>
          <a:xfrm>
            <a:off x="551384" y="6210295"/>
            <a:ext cx="5976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/>
              <a:t>https://www.radiuseng.com/net_shape_composites</a:t>
            </a:r>
          </a:p>
        </p:txBody>
      </p:sp>
      <p:sp>
        <p:nvSpPr>
          <p:cNvPr id="5" name="Pfeil nach unten 4"/>
          <p:cNvSpPr/>
          <p:nvPr/>
        </p:nvSpPr>
        <p:spPr>
          <a:xfrm>
            <a:off x="8760296" y="3661458"/>
            <a:ext cx="432048" cy="7756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AT"/>
          </a:p>
        </p:txBody>
      </p:sp>
      <p:sp>
        <p:nvSpPr>
          <p:cNvPr id="6" name="Textfeld 5"/>
          <p:cNvSpPr txBox="1"/>
          <p:nvPr/>
        </p:nvSpPr>
        <p:spPr>
          <a:xfrm>
            <a:off x="9224176" y="3846124"/>
            <a:ext cx="24884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Future </a:t>
            </a:r>
            <a:r>
              <a:rPr lang="de-AT" sz="16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production</a:t>
            </a:r>
            <a:endParaRPr lang="de-AT" sz="1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pSp>
        <p:nvGrpSpPr>
          <p:cNvPr id="8" name="Gruppieren 7"/>
          <p:cNvGrpSpPr/>
          <p:nvPr/>
        </p:nvGrpSpPr>
        <p:grpSpPr>
          <a:xfrm>
            <a:off x="7032104" y="1196753"/>
            <a:ext cx="4032448" cy="4623000"/>
            <a:chOff x="7032104" y="1196753"/>
            <a:chExt cx="4032448" cy="4623000"/>
          </a:xfrm>
        </p:grpSpPr>
        <p:pic>
          <p:nvPicPr>
            <p:cNvPr id="1026" name="Picture 2" descr="https://www.radiuseng.com/img/netshape/advantages_part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32104" y="1196753"/>
              <a:ext cx="4032448" cy="4623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Pfeil nach unten 6"/>
            <p:cNvSpPr/>
            <p:nvPr/>
          </p:nvSpPr>
          <p:spPr>
            <a:xfrm rot="5400000">
              <a:off x="7752184" y="4797152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9" name="Pfeil nach unten 8"/>
            <p:cNvSpPr/>
            <p:nvPr/>
          </p:nvSpPr>
          <p:spPr>
            <a:xfrm rot="5400000">
              <a:off x="8577102" y="4843232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10" name="Pfeil nach unten 9"/>
            <p:cNvSpPr/>
            <p:nvPr/>
          </p:nvSpPr>
          <p:spPr>
            <a:xfrm rot="5400000">
              <a:off x="9264352" y="4858199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11" name="Pfeil nach unten 10"/>
            <p:cNvSpPr/>
            <p:nvPr/>
          </p:nvSpPr>
          <p:spPr>
            <a:xfrm rot="5400000">
              <a:off x="9968792" y="4915240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12" name="Pfeil nach unten 11"/>
            <p:cNvSpPr/>
            <p:nvPr/>
          </p:nvSpPr>
          <p:spPr>
            <a:xfrm rot="16200000">
              <a:off x="9786855" y="4889120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13" name="Pfeil nach unten 12"/>
            <p:cNvSpPr/>
            <p:nvPr/>
          </p:nvSpPr>
          <p:spPr>
            <a:xfrm rot="16200000">
              <a:off x="9077648" y="4857263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14" name="Pfeil nach unten 13"/>
            <p:cNvSpPr/>
            <p:nvPr/>
          </p:nvSpPr>
          <p:spPr>
            <a:xfrm rot="16200000">
              <a:off x="8410679" y="4843232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  <p:sp>
          <p:nvSpPr>
            <p:cNvPr id="15" name="Pfeil nach unten 14"/>
            <p:cNvSpPr/>
            <p:nvPr/>
          </p:nvSpPr>
          <p:spPr>
            <a:xfrm rot="16200000">
              <a:off x="7565480" y="4797152"/>
              <a:ext cx="144016" cy="144016"/>
            </a:xfrm>
            <a:prstGeom prst="down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</p:grpSp>
      <p:pic>
        <p:nvPicPr>
          <p:cNvPr id="18" name="Audio 1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48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26"/>
    </mc:Choice>
    <mc:Fallback xmlns="">
      <p:transition spd="slow" advTm="76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9783" x="338138" y="5872163"/>
          <p14:tracePt t="9863" x="338138" y="5867400"/>
          <p14:tracePt t="9871" x="342900" y="5867400"/>
          <p14:tracePt t="9887" x="347663" y="5867400"/>
          <p14:tracePt t="9896" x="361950" y="5867400"/>
          <p14:tracePt t="9913" x="390525" y="5872163"/>
          <p14:tracePt t="9930" x="419100" y="5881688"/>
          <p14:tracePt t="9947" x="519113" y="5910263"/>
          <p14:tracePt t="9965" x="642938" y="5929313"/>
          <p14:tracePt t="9981" x="990600" y="5962650"/>
          <p14:tracePt t="9998" x="1285875" y="5986463"/>
          <p14:tracePt t="10015" x="2252663" y="6015038"/>
          <p14:tracePt t="10031" x="2719388" y="6024563"/>
          <p14:tracePt t="10048" x="3429000" y="6034088"/>
          <p14:tracePt t="10064" x="3929063" y="6034088"/>
          <p14:tracePt t="10081" x="4652963" y="6029325"/>
          <p14:tracePt t="10098" x="5114925" y="6029325"/>
          <p14:tracePt t="10115" x="5748338" y="6019800"/>
          <p14:tracePt t="10131" x="6138863" y="6019800"/>
          <p14:tracePt t="10148" x="6715125" y="6057900"/>
          <p14:tracePt t="10165" x="7229475" y="6134100"/>
          <p14:tracePt t="10181" x="7486650" y="6172200"/>
          <p14:tracePt t="10198" x="7929563" y="6248400"/>
          <p14:tracePt t="10215" x="8396288" y="6376988"/>
          <p14:tracePt t="10231" x="8686800" y="6443663"/>
          <p14:tracePt t="10496" x="8691563" y="6443663"/>
          <p14:tracePt t="10512" x="8691563" y="6448425"/>
          <p14:tracePt t="10521" x="8720138" y="6453188"/>
          <p14:tracePt t="10532" x="8805863" y="6467475"/>
          <p14:tracePt t="10550" x="9282113" y="6472238"/>
          <p14:tracePt t="10569" x="10001250" y="6348413"/>
          <p14:tracePt t="10582" x="10296525" y="6267450"/>
          <p14:tracePt t="10599" x="11139488" y="5881688"/>
          <p14:tracePt t="10615" x="11682413" y="5500688"/>
          <p14:tracePt t="10632" x="12030075" y="5167313"/>
          <p14:tracePt t="10815" x="12144375" y="1662113"/>
          <p14:tracePt t="10832" x="11987213" y="1590675"/>
          <p14:tracePt t="10849" x="11925300" y="1562100"/>
          <p14:tracePt t="10866" x="11891963" y="1538288"/>
          <p14:tracePt t="10882" x="11877675" y="1528763"/>
          <p14:tracePt t="10899" x="11868150" y="1519238"/>
          <p14:tracePt t="10916" x="11868150" y="1514475"/>
          <p14:tracePt t="10932" x="11868150" y="1504950"/>
          <p14:tracePt t="10966" x="11868150" y="1500188"/>
          <p14:tracePt t="11560" x="11868150" y="1504950"/>
          <p14:tracePt t="11569" x="11868150" y="1509713"/>
          <p14:tracePt t="11576" x="11868150" y="1514475"/>
          <p14:tracePt t="11586" x="11868150" y="1519238"/>
          <p14:tracePt t="11601" x="11868150" y="1528763"/>
          <p14:tracePt t="11617" x="11868150" y="1543050"/>
          <p14:tracePt t="11634" x="11863388" y="1557338"/>
          <p14:tracePt t="11650" x="11853863" y="1566863"/>
          <p14:tracePt t="11667" x="11849100" y="1581150"/>
          <p14:tracePt t="11684" x="11844338" y="1581150"/>
          <p14:tracePt t="11701" x="11844338" y="1600200"/>
          <p14:tracePt t="11717" x="11839575" y="1604963"/>
          <p14:tracePt t="11734" x="11839575" y="1614488"/>
          <p14:tracePt t="11751" x="11834813" y="1633538"/>
          <p14:tracePt t="11767" x="11834813" y="1647825"/>
          <p14:tracePt t="11784" x="11830050" y="1647825"/>
          <p14:tracePt t="11817" x="11830050" y="1652588"/>
          <p14:tracePt t="12153" x="11825288" y="1657350"/>
          <p14:tracePt t="12185" x="11820525" y="1662113"/>
          <p14:tracePt t="12200" x="11820525" y="1666875"/>
          <p14:tracePt t="12207" x="11811000" y="1666875"/>
          <p14:tracePt t="12217" x="11806238" y="1681163"/>
          <p14:tracePt t="12234" x="11791950" y="1695450"/>
          <p14:tracePt t="12250" x="11777663" y="1704975"/>
          <p14:tracePt t="12267" x="11763375" y="1724025"/>
          <p14:tracePt t="12284" x="11753850" y="1738313"/>
          <p14:tracePt t="12300" x="11734800" y="1752600"/>
          <p14:tracePt t="12317" x="11720513" y="1762125"/>
          <p14:tracePt t="12334" x="11677650" y="1785938"/>
          <p14:tracePt t="12351" x="11620500" y="1819275"/>
          <p14:tracePt t="12367" x="11568113" y="1847850"/>
          <p14:tracePt t="12383" x="11544300" y="1857375"/>
          <p14:tracePt t="12401" x="11520488" y="1866900"/>
          <p14:tracePt t="12417" x="11515725" y="1866900"/>
          <p14:tracePt t="12491" x="11515725" y="1871663"/>
          <p14:tracePt t="12497" x="11510963" y="1871663"/>
          <p14:tracePt t="14416" x="11506200" y="1871663"/>
          <p14:tracePt t="14464" x="11501438" y="1871663"/>
          <p14:tracePt t="14488" x="11496675" y="1876425"/>
          <p14:tracePt t="14496" x="11491913" y="1876425"/>
          <p14:tracePt t="14505" x="11487150" y="1881188"/>
          <p14:tracePt t="14521" x="11468100" y="1885950"/>
          <p14:tracePt t="14538" x="11449050" y="1895475"/>
          <p14:tracePt t="14555" x="11430000" y="1900238"/>
          <p14:tracePt t="14571" x="11410950" y="1905000"/>
          <p14:tracePt t="14588" x="11391900" y="1914525"/>
          <p14:tracePt t="14605" x="11372850" y="1919288"/>
          <p14:tracePt t="14621" x="11349038" y="1928813"/>
          <p14:tracePt t="14639" x="11306175" y="1933575"/>
          <p14:tracePt t="14655" x="11258550" y="1943100"/>
          <p14:tracePt t="14672" x="11229975" y="1952625"/>
          <p14:tracePt t="14688" x="11201400" y="1962150"/>
          <p14:tracePt t="14705" x="11182350" y="1971675"/>
          <p14:tracePt t="14722" x="11177588" y="1976438"/>
          <p14:tracePt t="14739" x="11172825" y="1976438"/>
          <p14:tracePt t="14944" x="11168063" y="1976438"/>
          <p14:tracePt t="14977" x="11163300" y="1976438"/>
          <p14:tracePt t="15031" x="11158538" y="1976438"/>
          <p14:tracePt t="15081" x="11153775" y="1976438"/>
          <p14:tracePt t="15097" x="11149013" y="1976438"/>
          <p14:tracePt t="15105" x="11149013" y="1971675"/>
          <p14:tracePt t="15112" x="11144250" y="1971675"/>
          <p14:tracePt t="15128" x="11139488" y="1971675"/>
          <p14:tracePt t="15137" x="11139488" y="1966913"/>
          <p14:tracePt t="15154" x="11129963" y="1962150"/>
          <p14:tracePt t="15171" x="11125200" y="1957388"/>
          <p14:tracePt t="15188" x="11120438" y="1957388"/>
          <p14:tracePt t="15205" x="11115675" y="1957388"/>
          <p14:tracePt t="15222" x="11110913" y="1952625"/>
          <p14:tracePt t="15240" x="11106150" y="1952625"/>
          <p14:tracePt t="15257" x="11101388" y="1952625"/>
          <p14:tracePt t="15279" x="11096625" y="1952625"/>
          <p14:tracePt t="15608" x="11096625" y="1947863"/>
          <p14:tracePt t="15681" x="11096625" y="1943100"/>
          <p14:tracePt t="15712" x="11096625" y="1938338"/>
          <p14:tracePt t="15728" x="11096625" y="1933575"/>
          <p14:tracePt t="15744" x="11096625" y="1928813"/>
          <p14:tracePt t="15752" x="11101388" y="1928813"/>
          <p14:tracePt t="15761" x="11101388" y="1924050"/>
          <p14:tracePt t="15784" x="11101388" y="1919288"/>
          <p14:tracePt t="15808" x="11101388" y="1914525"/>
          <p14:tracePt t="15832" x="11101388" y="1909763"/>
          <p14:tracePt t="15839" x="11106150" y="1909763"/>
          <p14:tracePt t="15848" x="11106150" y="1900238"/>
          <p14:tracePt t="15864" x="11106150" y="1895475"/>
          <p14:tracePt t="15880" x="11110913" y="1890713"/>
          <p14:tracePt t="15889" x="11110913" y="1885950"/>
          <p14:tracePt t="15920" x="11110913" y="1881188"/>
          <p14:tracePt t="16080" x="11106150" y="1881188"/>
          <p14:tracePt t="16096" x="11101388" y="1885950"/>
          <p14:tracePt t="16104" x="11096625" y="1885950"/>
          <p14:tracePt t="16112" x="11087100" y="1885950"/>
          <p14:tracePt t="16124" x="11077575" y="1890713"/>
          <p14:tracePt t="16141" x="11068050" y="1895475"/>
          <p14:tracePt t="16157" x="11029950" y="1900238"/>
          <p14:tracePt t="16174" x="11001375" y="1909763"/>
          <p14:tracePt t="16191" x="10934700" y="1919288"/>
          <p14:tracePt t="16208" x="10906125" y="1919288"/>
          <p14:tracePt t="16225" x="10882313" y="1919288"/>
          <p14:tracePt t="16241" x="10858500" y="1919288"/>
          <p14:tracePt t="16258" x="10834688" y="1919288"/>
          <p14:tracePt t="16274" x="10806113" y="1919288"/>
          <p14:tracePt t="16291" x="10758488" y="1914525"/>
          <p14:tracePt t="16308" x="10710863" y="1905000"/>
          <p14:tracePt t="16324" x="10682288" y="1900238"/>
          <p14:tracePt t="16341" x="10634663" y="1890713"/>
          <p14:tracePt t="16358" x="10615613" y="1885950"/>
          <p14:tracePt t="16375" x="10577513" y="1881188"/>
          <p14:tracePt t="16391" x="10553700" y="1881188"/>
          <p14:tracePt t="16407" x="10525125" y="1876425"/>
          <p14:tracePt t="16423" x="10487025" y="1871663"/>
          <p14:tracePt t="16440" x="10439400" y="1871663"/>
          <p14:tracePt t="16457" x="10401300" y="1862138"/>
          <p14:tracePt t="16475" x="10334625" y="1857375"/>
          <p14:tracePt t="16489" x="10267950" y="1852613"/>
          <p14:tracePt t="16506" x="10196513" y="1843088"/>
          <p14:tracePt t="16523" x="10120313" y="1833563"/>
          <p14:tracePt t="16540" x="10077450" y="1828800"/>
          <p14:tracePt t="16557" x="10020300" y="1824038"/>
          <p14:tracePt t="16574" x="9910763" y="1819275"/>
          <p14:tracePt t="16591" x="9782175" y="1809750"/>
          <p14:tracePt t="16607" x="9672638" y="1800225"/>
          <p14:tracePt t="16624" x="9558338" y="1790700"/>
          <p14:tracePt t="16640" x="9477375" y="1781175"/>
          <p14:tracePt t="16657" x="9348788" y="1771650"/>
          <p14:tracePt t="16674" x="9263063" y="1762125"/>
          <p14:tracePt t="16690" x="9124950" y="1747838"/>
          <p14:tracePt t="16707" x="9020175" y="1728788"/>
          <p14:tracePt t="16724" x="8867775" y="1714500"/>
          <p14:tracePt t="16727" x="8786813" y="1700213"/>
          <p14:tracePt t="16740" x="8758238" y="1695450"/>
          <p14:tracePt t="16757" x="8620125" y="1681163"/>
          <p14:tracePt t="16775" x="8429625" y="1657350"/>
          <p14:tracePt t="16791" x="8258175" y="1643063"/>
          <p14:tracePt t="16807" x="8143875" y="1633538"/>
          <p14:tracePt t="16824" x="8010525" y="1628775"/>
          <p14:tracePt t="16841" x="7924800" y="1624013"/>
          <p14:tracePt t="16857" x="7820025" y="1619250"/>
          <p14:tracePt t="16875" x="7705725" y="1614488"/>
          <p14:tracePt t="16891" x="7620000" y="1619250"/>
          <p14:tracePt t="16907" x="7505700" y="1628775"/>
          <p14:tracePt t="16924" x="7415213" y="1628775"/>
          <p14:tracePt t="16940" x="7315200" y="1628775"/>
          <p14:tracePt t="16957" x="7262813" y="1628775"/>
          <p14:tracePt t="16975" x="7191375" y="1638300"/>
          <p14:tracePt t="16991" x="7167563" y="1638300"/>
          <p14:tracePt t="17007" x="7124700" y="1647825"/>
          <p14:tracePt t="17024" x="7096125" y="1652588"/>
          <p14:tracePt t="17041" x="7072313" y="1657350"/>
          <p14:tracePt t="17058" x="7062788" y="1662113"/>
          <p14:tracePt t="17075" x="7062788" y="1666875"/>
          <p14:tracePt t="17177" x="7067550" y="1666875"/>
          <p14:tracePt t="17184" x="7072313" y="1662113"/>
          <p14:tracePt t="17193" x="7077075" y="1662113"/>
          <p14:tracePt t="17209" x="7086600" y="1647825"/>
          <p14:tracePt t="17224" x="7119938" y="1638300"/>
          <p14:tracePt t="17241" x="7143750" y="1624013"/>
          <p14:tracePt t="17258" x="7196138" y="1600200"/>
          <p14:tracePt t="17274" x="7234238" y="1585913"/>
          <p14:tracePt t="17291" x="7281863" y="1576388"/>
          <p14:tracePt t="17308" x="7319963" y="1566863"/>
          <p14:tracePt t="17324" x="7358063" y="1547813"/>
          <p14:tracePt t="17341" x="7400925" y="1543050"/>
          <p14:tracePt t="17358" x="7424738" y="1533525"/>
          <p14:tracePt t="17375" x="7481888" y="1519238"/>
          <p14:tracePt t="17392" x="7548563" y="1509713"/>
          <p14:tracePt t="17408" x="7620000" y="1504950"/>
          <p14:tracePt t="17424" x="7662863" y="1500188"/>
          <p14:tracePt t="17442" x="7715250" y="1495425"/>
          <p14:tracePt t="17458" x="7743825" y="1490663"/>
          <p14:tracePt t="17475" x="7767638" y="1481138"/>
          <p14:tracePt t="17491" x="7781925" y="1481138"/>
          <p14:tracePt t="17508" x="7805738" y="1476375"/>
          <p14:tracePt t="17525" x="7834313" y="1476375"/>
          <p14:tracePt t="17541" x="7872413" y="1476375"/>
          <p14:tracePt t="17558" x="7924800" y="1476375"/>
          <p14:tracePt t="17575" x="7958138" y="1476375"/>
          <p14:tracePt t="17591" x="7981950" y="1476375"/>
          <p14:tracePt t="17608" x="8015288" y="1476375"/>
          <p14:tracePt t="17625" x="8043863" y="1476375"/>
          <p14:tracePt t="17642" x="8067675" y="1476375"/>
          <p14:tracePt t="17658" x="8101013" y="1476375"/>
          <p14:tracePt t="17675" x="8134350" y="1476375"/>
          <p14:tracePt t="17692" x="8167688" y="1476375"/>
          <p14:tracePt t="17708" x="8186738" y="1476375"/>
          <p14:tracePt t="17725" x="8215313" y="1476375"/>
          <p14:tracePt t="17728" x="8224838" y="1476375"/>
          <p14:tracePt t="17741" x="8239125" y="1481138"/>
          <p14:tracePt t="17759" x="8286750" y="1485900"/>
          <p14:tracePt t="17775" x="8329613" y="1490663"/>
          <p14:tracePt t="17791" x="8396288" y="1495425"/>
          <p14:tracePt t="17808" x="8472488" y="1500188"/>
          <p14:tracePt t="17825" x="8543925" y="1500188"/>
          <p14:tracePt t="17842" x="8610600" y="1509713"/>
          <p14:tracePt t="17858" x="8643938" y="1509713"/>
          <p14:tracePt t="17875" x="8710613" y="1514475"/>
          <p14:tracePt t="17892" x="8758238" y="1519238"/>
          <p14:tracePt t="17909" x="8863013" y="1528763"/>
          <p14:tracePt t="17927" x="9001125" y="1543050"/>
          <p14:tracePt t="17943" x="9110663" y="1557338"/>
          <p14:tracePt t="17960" x="9172575" y="1566863"/>
          <p14:tracePt t="17978" x="9244013" y="1576388"/>
          <p14:tracePt t="17993" x="9291638" y="1581150"/>
          <p14:tracePt t="18010" x="9358313" y="1595438"/>
          <p14:tracePt t="18026" x="9434513" y="1609725"/>
          <p14:tracePt t="18043" x="9505950" y="1619250"/>
          <p14:tracePt t="18059" x="9572625" y="1633538"/>
          <p14:tracePt t="18076" x="9682163" y="1657350"/>
          <p14:tracePt t="18093" x="9805988" y="1690688"/>
          <p14:tracePt t="18110" x="9901238" y="1704975"/>
          <p14:tracePt t="18127" x="10086975" y="1724025"/>
          <p14:tracePt t="18143" x="10215563" y="1733550"/>
          <p14:tracePt t="18160" x="10287000" y="1738313"/>
          <p14:tracePt t="18176" x="10377488" y="1738313"/>
          <p14:tracePt t="18193" x="10425113" y="1738313"/>
          <p14:tracePt t="18256" x="10425113" y="1743075"/>
          <p14:tracePt t="18280" x="10420350" y="1743075"/>
          <p14:tracePt t="18288" x="10410825" y="1747838"/>
          <p14:tracePt t="18296" x="10406063" y="1747838"/>
          <p14:tracePt t="18310" x="10391775" y="1752600"/>
          <p14:tracePt t="18327" x="10267950" y="1762125"/>
          <p14:tracePt t="18343" x="10186988" y="1762125"/>
          <p14:tracePt t="18360" x="9967913" y="1762125"/>
          <p14:tracePt t="18377" x="9786938" y="1762125"/>
          <p14:tracePt t="18393" x="9448800" y="1762125"/>
          <p14:tracePt t="18411" x="9229725" y="1766888"/>
          <p14:tracePt t="18427" x="8891588" y="1766888"/>
          <p14:tracePt t="18443" x="8691563" y="1776413"/>
          <p14:tracePt t="18460" x="8472488" y="1776413"/>
          <p14:tracePt t="18476" x="8367713" y="1776413"/>
          <p14:tracePt t="18493" x="8229600" y="1776413"/>
          <p14:tracePt t="18510" x="8101013" y="1776413"/>
          <p14:tracePt t="18527" x="7958138" y="1776413"/>
          <p14:tracePt t="18543" x="7886700" y="1776413"/>
          <p14:tracePt t="18560" x="7820025" y="1776413"/>
          <p14:tracePt t="18577" x="7800975" y="1776413"/>
          <p14:tracePt t="18593" x="7796213" y="1776413"/>
          <p14:tracePt t="18610" x="7791450" y="1781175"/>
          <p14:tracePt t="18643" x="7786688" y="1785938"/>
          <p14:tracePt t="18660" x="7777163" y="1790700"/>
          <p14:tracePt t="18677" x="7762875" y="1795463"/>
          <p14:tracePt t="18693" x="7734300" y="1795463"/>
          <p14:tracePt t="18710" x="7710488" y="1795463"/>
          <p14:tracePt t="18727" x="7686675" y="1771650"/>
          <p14:tracePt t="18744" x="7686675" y="1766888"/>
          <p14:tracePt t="18760" x="7677150" y="1752600"/>
          <p14:tracePt t="18777" x="7672388" y="1728788"/>
          <p14:tracePt t="18793" x="7672388" y="1719263"/>
          <p14:tracePt t="18810" x="7672388" y="1709738"/>
          <p14:tracePt t="18888" x="7667625" y="1714500"/>
          <p14:tracePt t="18904" x="7667625" y="1728788"/>
          <p14:tracePt t="18915" x="7658100" y="1752600"/>
          <p14:tracePt t="18929" x="7648575" y="1800225"/>
          <p14:tracePt t="18946" x="7643813" y="1843088"/>
          <p14:tracePt t="18962" x="7643813" y="1881188"/>
          <p14:tracePt t="18979" x="7643813" y="1928813"/>
          <p14:tracePt t="18994" x="7653338" y="1962150"/>
          <p14:tracePt t="19011" x="7667625" y="1995488"/>
          <p14:tracePt t="19028" x="7691438" y="2028825"/>
          <p14:tracePt t="19045" x="7720013" y="2057400"/>
          <p14:tracePt t="19061" x="7739063" y="2076450"/>
          <p14:tracePt t="19078" x="7762875" y="2085975"/>
          <p14:tracePt t="19095" x="7781925" y="2090738"/>
          <p14:tracePt t="19111" x="7800975" y="2090738"/>
          <p14:tracePt t="19128" x="7815263" y="2085975"/>
          <p14:tracePt t="19145" x="7839075" y="2071688"/>
          <p14:tracePt t="19161" x="7858125" y="2057400"/>
          <p14:tracePt t="19178" x="7877175" y="2033588"/>
          <p14:tracePt t="19195" x="7896225" y="2024063"/>
          <p14:tracePt t="19211" x="7915275" y="1995488"/>
          <p14:tracePt t="19228" x="7924800" y="1985963"/>
          <p14:tracePt t="19232" x="7929563" y="1976438"/>
          <p14:tracePt t="19245" x="7929563" y="1971675"/>
          <p14:tracePt t="19261" x="7943850" y="1938338"/>
          <p14:tracePt t="19279" x="7958138" y="1900238"/>
          <p14:tracePt t="19295" x="7958138" y="1890713"/>
          <p14:tracePt t="19312" x="7958138" y="1857375"/>
          <p14:tracePt t="19328" x="7958138" y="1843088"/>
          <p14:tracePt t="19345" x="7958138" y="1819275"/>
          <p14:tracePt t="19361" x="7948613" y="1804988"/>
          <p14:tracePt t="19378" x="7943850" y="1785938"/>
          <p14:tracePt t="19396" x="7934325" y="1766888"/>
          <p14:tracePt t="19412" x="7929563" y="1757363"/>
          <p14:tracePt t="19428" x="7920038" y="1743075"/>
          <p14:tracePt t="19445" x="7915275" y="1738313"/>
          <p14:tracePt t="19462" x="7905750" y="1724025"/>
          <p14:tracePt t="19478" x="7891463" y="1719263"/>
          <p14:tracePt t="19495" x="7867650" y="1709738"/>
          <p14:tracePt t="19511" x="7853363" y="1709738"/>
          <p14:tracePt t="19528" x="7829550" y="1709738"/>
          <p14:tracePt t="19545" x="7810500" y="1709738"/>
          <p14:tracePt t="19561" x="7796213" y="1709738"/>
          <p14:tracePt t="19578" x="7777163" y="1719263"/>
          <p14:tracePt t="19595" x="7758113" y="1724025"/>
          <p14:tracePt t="19611" x="7743825" y="1733550"/>
          <p14:tracePt t="19628" x="7734300" y="1738313"/>
          <p14:tracePt t="19645" x="7724775" y="1747838"/>
          <p14:tracePt t="19662" x="7715250" y="1762125"/>
          <p14:tracePt t="19678" x="7710488" y="1785938"/>
          <p14:tracePt t="19695" x="7696200" y="1833563"/>
          <p14:tracePt t="19712" x="7691438" y="1862138"/>
          <p14:tracePt t="19728" x="7691438" y="1914525"/>
          <p14:tracePt t="19745" x="7691438" y="1952625"/>
          <p14:tracePt t="19762" x="7700963" y="1990725"/>
          <p14:tracePt t="19778" x="7724775" y="2038350"/>
          <p14:tracePt t="19795" x="7739063" y="2081213"/>
          <p14:tracePt t="19812" x="7758113" y="2119313"/>
          <p14:tracePt t="19828" x="7767638" y="2152650"/>
          <p14:tracePt t="19844" x="7781925" y="2166938"/>
          <p14:tracePt t="19861" x="7791450" y="2181225"/>
          <p14:tracePt t="19878" x="7810500" y="2195513"/>
          <p14:tracePt t="19895" x="7853363" y="2214563"/>
          <p14:tracePt t="19913" x="7872413" y="2219325"/>
          <p14:tracePt t="19928" x="7891463" y="2219325"/>
          <p14:tracePt t="19944" x="7910513" y="2219325"/>
          <p14:tracePt t="19961" x="7924800" y="2209800"/>
          <p14:tracePt t="19978" x="7943850" y="2181225"/>
          <p14:tracePt t="19995" x="7958138" y="2162175"/>
          <p14:tracePt t="20012" x="7972425" y="2128838"/>
          <p14:tracePt t="20028" x="7986713" y="2090738"/>
          <p14:tracePt t="20045" x="7996238" y="2062163"/>
          <p14:tracePt t="20061" x="8001000" y="2033588"/>
          <p14:tracePt t="20079" x="8001000" y="1957388"/>
          <p14:tracePt t="20095" x="8001000" y="1919288"/>
          <p14:tracePt t="20112" x="8001000" y="1866900"/>
          <p14:tracePt t="20128" x="7996238" y="1838325"/>
          <p14:tracePt t="20145" x="7986713" y="1814513"/>
          <p14:tracePt t="20162" x="7981950" y="1790700"/>
          <p14:tracePt t="20178" x="7972425" y="1785938"/>
          <p14:tracePt t="20195" x="7967663" y="1776413"/>
          <p14:tracePt t="20212" x="7958138" y="1771650"/>
          <p14:tracePt t="20229" x="7939088" y="1757363"/>
          <p14:tracePt t="20231" x="7934325" y="1757363"/>
          <p14:tracePt t="20245" x="7929563" y="1752600"/>
          <p14:tracePt t="20262" x="7920038" y="1747838"/>
          <p14:tracePt t="20279" x="7915275" y="1738313"/>
          <p14:tracePt t="20295" x="7915275" y="1733550"/>
          <p14:tracePt t="20312" x="7910513" y="1728788"/>
          <p14:tracePt t="20328" x="7905750" y="1724025"/>
          <p14:tracePt t="20345" x="7905750" y="1719263"/>
          <p14:tracePt t="20362" x="7905750" y="1709738"/>
          <p14:tracePt t="20379" x="7905750" y="1700213"/>
          <p14:tracePt t="20396" x="7905750" y="1690688"/>
          <p14:tracePt t="20413" x="7900988" y="1681163"/>
          <p14:tracePt t="20429" x="7896225" y="1666875"/>
          <p14:tracePt t="20445" x="7886700" y="1647825"/>
          <p14:tracePt t="20462" x="7877175" y="1643063"/>
          <p14:tracePt t="20479" x="7867650" y="1638300"/>
          <p14:tracePt t="20495" x="7862888" y="1638300"/>
          <p14:tracePt t="20512" x="7848600" y="1638300"/>
          <p14:tracePt t="20529" x="7843838" y="1643063"/>
          <p14:tracePt t="20545" x="7820025" y="1666875"/>
          <p14:tracePt t="20562" x="7800975" y="1681163"/>
          <p14:tracePt t="20579" x="7767638" y="1709738"/>
          <p14:tracePt t="20596" x="7748588" y="1733550"/>
          <p14:tracePt t="20613" x="7720013" y="1766888"/>
          <p14:tracePt t="20629" x="7710488" y="1790700"/>
          <p14:tracePt t="20647" x="7705725" y="1828800"/>
          <p14:tracePt t="20663" x="7710488" y="1857375"/>
          <p14:tracePt t="20680" x="7720013" y="1871663"/>
          <p14:tracePt t="20696" x="7734300" y="1890713"/>
          <p14:tracePt t="20713" x="7748588" y="1909763"/>
          <p14:tracePt t="20729" x="7767638" y="1928813"/>
          <p14:tracePt t="20746" x="7786688" y="1938338"/>
          <p14:tracePt t="20763" x="7796213" y="1947863"/>
          <p14:tracePt t="20779" x="7800975" y="1952625"/>
          <p14:tracePt t="20796" x="7805738" y="1957388"/>
          <p14:tracePt t="20812" x="7810500" y="1957388"/>
          <p14:tracePt t="20829" x="7815263" y="1957388"/>
          <p14:tracePt t="20846" x="7829550" y="1947863"/>
          <p14:tracePt t="20863" x="7848600" y="1924050"/>
          <p14:tracePt t="20880" x="7858125" y="1905000"/>
          <p14:tracePt t="20896" x="7872413" y="1885950"/>
          <p14:tracePt t="20913" x="7881938" y="1857375"/>
          <p14:tracePt t="20930" x="7891463" y="1819275"/>
          <p14:tracePt t="20946" x="7891463" y="1781175"/>
          <p14:tracePt t="20963" x="7891463" y="1766888"/>
          <p14:tracePt t="20982" x="7886700" y="1747838"/>
          <p14:tracePt t="20998" x="7877175" y="1738313"/>
          <p14:tracePt t="21015" x="7872413" y="1738313"/>
          <p14:tracePt t="21049" x="7872413" y="1752600"/>
          <p14:tracePt t="21056" x="7872413" y="1762125"/>
          <p14:tracePt t="21064" x="7872413" y="1781175"/>
          <p14:tracePt t="21080" x="7872413" y="1814513"/>
          <p14:tracePt t="21096" x="7905750" y="1890713"/>
          <p14:tracePt t="21113" x="7967663" y="1966913"/>
          <p14:tracePt t="21130" x="8029575" y="2019300"/>
          <p14:tracePt t="21146" x="8124825" y="2062163"/>
          <p14:tracePt t="21163" x="8186738" y="2081213"/>
          <p14:tracePt t="21180" x="8277225" y="2085975"/>
          <p14:tracePt t="21196" x="8343900" y="2085975"/>
          <p14:tracePt t="21213" x="8439150" y="2043113"/>
          <p14:tracePt t="21231" x="8510588" y="1995488"/>
          <p14:tracePt t="21247" x="8543925" y="1947863"/>
          <p14:tracePt t="21263" x="8567738" y="1914525"/>
          <p14:tracePt t="21280" x="8582025" y="1881188"/>
          <p14:tracePt t="21297" x="8586788" y="1843088"/>
          <p14:tracePt t="21313" x="8586788" y="1824038"/>
          <p14:tracePt t="21330" x="8582025" y="1795463"/>
          <p14:tracePt t="21347" x="8572500" y="1757363"/>
          <p14:tracePt t="21363" x="8562975" y="1738313"/>
          <p14:tracePt t="21380" x="8558213" y="1728788"/>
          <p14:tracePt t="21397" x="8558213" y="1724025"/>
          <p14:tracePt t="21414" x="8558213" y="1719263"/>
          <p14:tracePt t="21496" x="8558213" y="1724025"/>
          <p14:tracePt t="21503" x="8562975" y="1733550"/>
          <p14:tracePt t="21514" x="8562975" y="1743075"/>
          <p14:tracePt t="21531" x="8572500" y="1790700"/>
          <p14:tracePt t="21548" x="8582025" y="1852613"/>
          <p14:tracePt t="21565" x="8605838" y="1957388"/>
          <p14:tracePt t="21581" x="8610600" y="2033588"/>
          <p14:tracePt t="21599" x="8620125" y="2109788"/>
          <p14:tracePt t="21616" x="8634413" y="2143125"/>
          <p14:tracePt t="21631" x="8643938" y="2152650"/>
          <p14:tracePt t="21648" x="8653463" y="2157413"/>
          <p14:tracePt t="21665" x="8662988" y="2157413"/>
          <p14:tracePt t="21681" x="8672513" y="2147888"/>
          <p14:tracePt t="21698" x="8691563" y="2133600"/>
          <p14:tracePt t="21715" x="8724900" y="2076450"/>
          <p14:tracePt t="21731" x="8743950" y="2033588"/>
          <p14:tracePt t="21735" x="8753475" y="2005013"/>
          <p14:tracePt t="21748" x="8763000" y="1971675"/>
          <p14:tracePt t="21765" x="8777288" y="1928813"/>
          <p14:tracePt t="21781" x="8782050" y="1862138"/>
          <p14:tracePt t="21797" x="8782050" y="1800225"/>
          <p14:tracePt t="21815" x="8748713" y="1719263"/>
          <p14:tracePt t="21831" x="8729663" y="1709738"/>
          <p14:tracePt t="21848" x="8724900" y="1704975"/>
          <p14:tracePt t="21865" x="8715375" y="1704975"/>
          <p14:tracePt t="21881" x="8710613" y="1714500"/>
          <p14:tracePt t="21897" x="8691563" y="1747838"/>
          <p14:tracePt t="21914" x="8667750" y="1800225"/>
          <p14:tracePt t="21931" x="8662988" y="1838325"/>
          <p14:tracePt t="21948" x="8662988" y="1909763"/>
          <p14:tracePt t="21964" x="8662988" y="2005013"/>
          <p14:tracePt t="21981" x="8667750" y="2057400"/>
          <p14:tracePt t="21998" x="8682038" y="2076450"/>
          <p14:tracePt t="22015" x="8705850" y="2085975"/>
          <p14:tracePt t="22031" x="8724900" y="2085975"/>
          <p14:tracePt t="22048" x="8758238" y="2071688"/>
          <p14:tracePt t="22065" x="8782050" y="2047875"/>
          <p14:tracePt t="22081" x="8815388" y="2028825"/>
          <p14:tracePt t="22098" x="8863013" y="2009775"/>
          <p14:tracePt t="22115" x="8924925" y="2000250"/>
          <p14:tracePt t="22131" x="8963025" y="2000250"/>
          <p14:tracePt t="22148" x="9024938" y="2000250"/>
          <p14:tracePt t="22165" x="9082088" y="2000250"/>
          <p14:tracePt t="22182" x="9172575" y="2000250"/>
          <p14:tracePt t="22198" x="9277350" y="2000250"/>
          <p14:tracePt t="22215" x="9339263" y="2000250"/>
          <p14:tracePt t="22232" x="9363075" y="2000250"/>
          <p14:tracePt t="22248" x="9367838" y="1990725"/>
          <p14:tracePt t="22265" x="9372600" y="1985963"/>
          <p14:tracePt t="22281" x="9372600" y="1966913"/>
          <p14:tracePt t="22298" x="9377363" y="1952625"/>
          <p14:tracePt t="22315" x="9377363" y="1933575"/>
          <p14:tracePt t="22331" x="9367838" y="1885950"/>
          <p14:tracePt t="22349" x="9358313" y="1847850"/>
          <p14:tracePt t="22365" x="9334500" y="1800225"/>
          <p14:tracePt t="22381" x="9329738" y="1771650"/>
          <p14:tracePt t="22398" x="9324975" y="1747838"/>
          <p14:tracePt t="22431" x="9324975" y="1752600"/>
          <p14:tracePt t="22448" x="9320213" y="1771650"/>
          <p14:tracePt t="22465" x="9310688" y="1800225"/>
          <p14:tracePt t="22482" x="9310688" y="1833563"/>
          <p14:tracePt t="22498" x="9291638" y="1909763"/>
          <p14:tracePt t="22515" x="9277350" y="1952625"/>
          <p14:tracePt t="22532" x="9267825" y="1985963"/>
          <p14:tracePt t="22549" x="9267825" y="2000250"/>
          <p14:tracePt t="22565" x="9267825" y="2009775"/>
          <p14:tracePt t="22582" x="9286875" y="2019300"/>
          <p14:tracePt t="22599" x="9301163" y="2019300"/>
          <p14:tracePt t="22615" x="9310688" y="2019300"/>
          <p14:tracePt t="22632" x="9320213" y="2014538"/>
          <p14:tracePt t="22649" x="9334500" y="1981200"/>
          <p14:tracePt t="22665" x="9339263" y="1952625"/>
          <p14:tracePt t="22682" x="9339263" y="1890713"/>
          <p14:tracePt t="22699" x="9329738" y="1843088"/>
          <p14:tracePt t="22715" x="9296400" y="1795463"/>
          <p14:tracePt t="22732" x="9263063" y="1771650"/>
          <p14:tracePt t="22749" x="9248775" y="1757363"/>
          <p14:tracePt t="22765" x="9229725" y="1757363"/>
          <p14:tracePt t="22782" x="9220200" y="1757363"/>
          <p14:tracePt t="22799" x="9210675" y="1776413"/>
          <p14:tracePt t="22815" x="9210675" y="1819275"/>
          <p14:tracePt t="22832" x="9210675" y="1871663"/>
          <p14:tracePt t="22849" x="9229725" y="1957388"/>
          <p14:tracePt t="22866" x="9263063" y="2009775"/>
          <p14:tracePt t="22882" x="9286875" y="2033588"/>
          <p14:tracePt t="22899" x="9348788" y="2057400"/>
          <p14:tracePt t="22916" x="9420225" y="2057400"/>
          <p14:tracePt t="22932" x="9525000" y="2047875"/>
          <p14:tracePt t="22949" x="9582150" y="2033588"/>
          <p14:tracePt t="22966" x="9644063" y="2009775"/>
          <p14:tracePt t="22984" x="9686925" y="1995488"/>
          <p14:tracePt t="23001" x="9710738" y="1995488"/>
          <p14:tracePt t="23018" x="9729788" y="1995488"/>
          <p14:tracePt t="23033" x="9748838" y="1995488"/>
          <p14:tracePt t="23050" x="9782175" y="2005013"/>
          <p14:tracePt t="23067" x="9791700" y="2005013"/>
          <p14:tracePt t="23083" x="9805988" y="2005013"/>
          <p14:tracePt t="23100" x="9810750" y="2005013"/>
          <p14:tracePt t="23117" x="9815513" y="2005013"/>
          <p14:tracePt t="23133" x="9825038" y="2005013"/>
          <p14:tracePt t="23150" x="9844088" y="1990725"/>
          <p14:tracePt t="23167" x="9867900" y="1966913"/>
          <p14:tracePt t="23183" x="9877425" y="1947863"/>
          <p14:tracePt t="23200" x="9877425" y="1928813"/>
          <p14:tracePt t="23217" x="9877425" y="1914525"/>
          <p14:tracePt t="23233" x="9867900" y="1900238"/>
          <p14:tracePt t="23250" x="9858375" y="1890713"/>
          <p14:tracePt t="23267" x="9848850" y="1885950"/>
          <p14:tracePt t="23283" x="9844088" y="1885950"/>
          <p14:tracePt t="23300" x="9839325" y="1900238"/>
          <p14:tracePt t="23317" x="9834563" y="1933575"/>
          <p14:tracePt t="23333" x="9848850" y="2014538"/>
          <p14:tracePt t="23350" x="9863138" y="2057400"/>
          <p14:tracePt t="23367" x="9901238" y="2100263"/>
          <p14:tracePt t="23383" x="9953625" y="2124075"/>
          <p14:tracePt t="23400" x="10015538" y="2133600"/>
          <p14:tracePt t="23416" x="10044113" y="2133600"/>
          <p14:tracePt t="23433" x="10082213" y="2114550"/>
          <p14:tracePt t="23450" x="10096500" y="2100263"/>
          <p14:tracePt t="23466" x="10101263" y="2052638"/>
          <p14:tracePt t="23483" x="10101263" y="2028825"/>
          <p14:tracePt t="23500" x="10077450" y="2014538"/>
          <p14:tracePt t="23517" x="10053638" y="2024063"/>
          <p14:tracePt t="23533" x="10029825" y="2076450"/>
          <p14:tracePt t="23550" x="10006013" y="2152650"/>
          <p14:tracePt t="23567" x="9977438" y="2262188"/>
          <p14:tracePt t="23583" x="9963150" y="2300288"/>
          <p14:tracePt t="23600" x="9958388" y="2300288"/>
          <p14:tracePt t="23617" x="9915525" y="2305050"/>
          <p14:tracePt t="23633" x="9805988" y="2305050"/>
          <p14:tracePt t="23650" x="9653588" y="2314575"/>
          <p14:tracePt t="23667" x="9415463" y="2319338"/>
          <p14:tracePt t="23684" x="8953500" y="2338388"/>
          <p14:tracePt t="23700" x="8382000" y="2347913"/>
          <p14:tracePt t="23717" x="8020050" y="2357438"/>
          <p14:tracePt t="23733" x="7620000" y="2357438"/>
          <p14:tracePt t="23736" x="7562850" y="2357438"/>
          <p14:tracePt t="23751" x="7291388" y="2333625"/>
          <p14:tracePt t="23767" x="7162800" y="2319338"/>
          <p14:tracePt t="23783" x="7115175" y="2314575"/>
          <p14:tracePt t="23800" x="7072313" y="2305050"/>
          <p14:tracePt t="23818" x="7053263" y="2300288"/>
          <p14:tracePt t="23834" x="7034213" y="2281238"/>
          <p14:tracePt t="23851" x="7019925" y="2262188"/>
          <p14:tracePt t="23867" x="7000875" y="2243138"/>
          <p14:tracePt t="23884" x="6977063" y="2233613"/>
          <p14:tracePt t="23900" x="6967538" y="2228850"/>
          <p14:tracePt t="23917" x="6958013" y="2224088"/>
          <p14:tracePt t="23934" x="6953250" y="2224088"/>
          <p14:tracePt t="23951" x="6938963" y="2205038"/>
          <p14:tracePt t="23967" x="6929438" y="2195513"/>
          <p14:tracePt t="23984" x="6924675" y="2190750"/>
          <p14:tracePt t="24000" x="6924675" y="2185988"/>
          <p14:tracePt t="24034" x="6938963" y="2185988"/>
          <p14:tracePt t="24051" x="6977063" y="2185988"/>
          <p14:tracePt t="24067" x="7029450" y="2185988"/>
          <p14:tracePt t="24084" x="7067550" y="2195513"/>
          <p14:tracePt t="24101" x="7134225" y="2224088"/>
          <p14:tracePt t="24117" x="7186613" y="2252663"/>
          <p14:tracePt t="24134" x="7286625" y="2300288"/>
          <p14:tracePt t="24151" x="7434263" y="2357438"/>
          <p14:tracePt t="24167" x="7539038" y="2386013"/>
          <p14:tracePt t="24184" x="7696200" y="2405063"/>
          <p14:tracePt t="24201" x="7834313" y="2409825"/>
          <p14:tracePt t="24217" x="7929563" y="2409825"/>
          <p14:tracePt t="24234" x="8048625" y="2414588"/>
          <p14:tracePt t="24251" x="8124825" y="2414588"/>
          <p14:tracePt t="24268" x="8243888" y="2414588"/>
          <p14:tracePt t="24284" x="8324850" y="2414588"/>
          <p14:tracePt t="24301" x="8448675" y="2414588"/>
          <p14:tracePt t="24318" x="8534400" y="2414588"/>
          <p14:tracePt t="24335" x="8739188" y="2400300"/>
          <p14:tracePt t="24352" x="8839200" y="2395538"/>
          <p14:tracePt t="24368" x="8972550" y="2395538"/>
          <p14:tracePt t="24385" x="9096375" y="2386013"/>
          <p14:tracePt t="24401" x="9244013" y="2381250"/>
          <p14:tracePt t="24418" x="9386888" y="2366963"/>
          <p14:tracePt t="24434" x="9482138" y="2357438"/>
          <p14:tracePt t="24451" x="9625013" y="2338388"/>
          <p14:tracePt t="24468" x="9763125" y="2328863"/>
          <p14:tracePt t="24484" x="9886950" y="2324100"/>
          <p14:tracePt t="24501" x="9967913" y="2319338"/>
          <p14:tracePt t="24518" x="10063163" y="2309813"/>
          <p14:tracePt t="24535" x="10153650" y="2300288"/>
          <p14:tracePt t="24551" x="10225088" y="2286000"/>
          <p14:tracePt t="24568" x="10263188" y="2281238"/>
          <p14:tracePt t="24585" x="10329863" y="2271713"/>
          <p14:tracePt t="24602" x="10367963" y="2266950"/>
          <p14:tracePt t="24618" x="10429875" y="2266950"/>
          <p14:tracePt t="24635" x="10467975" y="2266950"/>
          <p14:tracePt t="24652" x="10520363" y="2266950"/>
          <p14:tracePt t="24668" x="10553700" y="2266950"/>
          <p14:tracePt t="24685" x="10563225" y="2266950"/>
          <p14:tracePt t="24702" x="10563225" y="2262188"/>
          <p14:tracePt t="24856" x="10563225" y="2266950"/>
          <p14:tracePt t="24872" x="10563225" y="2271713"/>
          <p14:tracePt t="25120" x="10558463" y="2276475"/>
          <p14:tracePt t="25136" x="10553700" y="2281238"/>
          <p14:tracePt t="25144" x="10548938" y="2281238"/>
          <p14:tracePt t="25153" x="10544175" y="2290763"/>
          <p14:tracePt t="25170" x="10525125" y="2305050"/>
          <p14:tracePt t="25187" x="10515600" y="2309813"/>
          <p14:tracePt t="25202" x="10506075" y="2314575"/>
          <p14:tracePt t="25219" x="10506075" y="2319338"/>
          <p14:tracePt t="25235" x="10506075" y="2324100"/>
          <p14:tracePt t="25464" x="10515600" y="2324100"/>
          <p14:tracePt t="25472" x="10529888" y="2343150"/>
          <p14:tracePt t="25480" x="10563225" y="2371725"/>
          <p14:tracePt t="25487" x="10577513" y="2395538"/>
          <p14:tracePt t="25503" x="10639425" y="2471738"/>
          <p14:tracePt t="25519" x="10715625" y="2581275"/>
          <p14:tracePt t="25537" x="10829925" y="2800350"/>
          <p14:tracePt t="25553" x="10920413" y="3038475"/>
          <p14:tracePt t="25569" x="10963275" y="3157538"/>
          <p14:tracePt t="25586" x="10991850" y="3276600"/>
          <p14:tracePt t="25603" x="10991850" y="3338513"/>
          <p14:tracePt t="25620" x="10963275" y="3405188"/>
          <p14:tracePt t="25636" x="10929938" y="3448050"/>
          <p14:tracePt t="25653" x="10872788" y="3505200"/>
          <p14:tracePt t="25670" x="10810875" y="3548063"/>
          <p14:tracePt t="25687" x="10668000" y="3638550"/>
          <p14:tracePt t="25703" x="10601325" y="3671888"/>
          <p14:tracePt t="25720" x="10515600" y="3700463"/>
          <p14:tracePt t="25737" x="10482263" y="3705225"/>
          <p14:tracePt t="25753" x="10448925" y="3709988"/>
          <p14:tracePt t="25866" x="10453688" y="3709988"/>
          <p14:tracePt t="25880" x="10458450" y="3705225"/>
          <p14:tracePt t="25890" x="10463213" y="3705225"/>
          <p14:tracePt t="25906" x="10467975" y="3705225"/>
          <p14:tracePt t="25922" x="10472738" y="3705225"/>
          <p14:tracePt t="25939" x="10482263" y="3705225"/>
          <p14:tracePt t="26209" x="10482263" y="3724275"/>
          <p14:tracePt t="26216" x="10487025" y="3733800"/>
          <p14:tracePt t="26227" x="10491788" y="3748088"/>
          <p14:tracePt t="26241" x="10496550" y="3748088"/>
          <p14:tracePt t="26256" x="10510838" y="3748088"/>
          <p14:tracePt t="26272" x="10520363" y="3748088"/>
          <p14:tracePt t="26289" x="10529888" y="3748088"/>
          <p14:tracePt t="26305" x="10548938" y="3748088"/>
          <p14:tracePt t="26321" x="10567988" y="3748088"/>
          <p14:tracePt t="26339" x="10601325" y="3738563"/>
          <p14:tracePt t="26355" x="10658475" y="3733800"/>
          <p14:tracePt t="26372" x="10701338" y="3733800"/>
          <p14:tracePt t="26388" x="10772775" y="3719513"/>
          <p14:tracePt t="26405" x="10815638" y="3714750"/>
          <p14:tracePt t="26421" x="10872788" y="3695700"/>
          <p14:tracePt t="26438" x="10944225" y="3638550"/>
          <p14:tracePt t="26455" x="11072813" y="3467100"/>
          <p14:tracePt t="26472" x="11139488" y="3295650"/>
          <p14:tracePt t="26488" x="11253788" y="3014663"/>
          <p14:tracePt t="26505" x="11301413" y="2852738"/>
          <p14:tracePt t="26522" x="11344275" y="2638425"/>
          <p14:tracePt t="26539" x="11358563" y="2509838"/>
          <p14:tracePt t="26554" x="11358563" y="2390775"/>
          <p14:tracePt t="26571" x="11339513" y="2314575"/>
          <p14:tracePt t="26587" x="11291888" y="2257425"/>
          <p14:tracePt t="26604" x="11258550" y="2228850"/>
          <p14:tracePt t="26621" x="11220450" y="2200275"/>
          <p14:tracePt t="26638" x="11196638" y="2171700"/>
          <p14:tracePt t="26655" x="11187113" y="2152650"/>
          <p14:tracePt t="26671" x="11187113" y="2147888"/>
          <p14:tracePt t="26688" x="11187113" y="2143125"/>
          <p14:tracePt t="35608" x="11187113" y="2147888"/>
          <p14:tracePt t="35624" x="11187113" y="2157413"/>
          <p14:tracePt t="35640" x="11187113" y="2162175"/>
          <p14:tracePt t="35656" x="11187113" y="2171700"/>
          <p14:tracePt t="35665" x="11187113" y="2185988"/>
          <p14:tracePt t="35673" x="11187113" y="2190750"/>
          <p14:tracePt t="35686" x="11177588" y="2209800"/>
          <p14:tracePt t="35703" x="11091863" y="2333625"/>
          <p14:tracePt t="35719" x="11039475" y="2414588"/>
          <p14:tracePt t="35736" x="10972800" y="2509838"/>
          <p14:tracePt t="35752" x="10915650" y="2595563"/>
          <p14:tracePt t="35770" x="10868025" y="2652713"/>
          <p14:tracePt t="35786" x="10829925" y="2690813"/>
          <p14:tracePt t="35802" x="10768013" y="2757488"/>
          <p14:tracePt t="35818" x="10682288" y="2843213"/>
          <p14:tracePt t="35835" x="10582275" y="2909888"/>
          <p14:tracePt t="35852" x="10415588" y="3005138"/>
          <p14:tracePt t="35868" x="10329863" y="3052763"/>
          <p14:tracePt t="35885" x="10220325" y="3114675"/>
          <p14:tracePt t="35902" x="10120313" y="3167063"/>
          <p14:tracePt t="35919" x="10029825" y="3248025"/>
          <p14:tracePt t="35935" x="10020300" y="3267075"/>
          <p14:tracePt t="35952" x="10015538" y="3281363"/>
          <p14:tracePt t="35968" x="10015538" y="3290888"/>
          <p14:tracePt t="36209" x="10010775" y="3290888"/>
          <p14:tracePt t="36228" x="10001250" y="3286125"/>
          <p14:tracePt t="36232" x="9996488" y="3276600"/>
          <p14:tracePt t="36241" x="9986963" y="3271838"/>
          <p14:tracePt t="36252" x="9977438" y="3271838"/>
          <p14:tracePt t="36269" x="9939338" y="3248025"/>
          <p14:tracePt t="36286" x="9882188" y="3224213"/>
          <p14:tracePt t="36302" x="9777413" y="3190875"/>
          <p14:tracePt t="36319" x="9639300" y="3152775"/>
          <p14:tracePt t="36335" x="9515475" y="3133725"/>
          <p14:tracePt t="36352" x="9434513" y="3124200"/>
          <p14:tracePt t="36369" x="9291638" y="3114675"/>
          <p14:tracePt t="36385" x="9177338" y="3105150"/>
          <p14:tracePt t="36402" x="9024938" y="3090863"/>
          <p14:tracePt t="36419" x="8872538" y="3067050"/>
          <p14:tracePt t="36435" x="8777288" y="3052763"/>
          <p14:tracePt t="36452" x="8662988" y="3038475"/>
          <p14:tracePt t="36469" x="8596313" y="3028950"/>
          <p14:tracePt t="36485" x="8501063" y="3009900"/>
          <p14:tracePt t="36502" x="8453438" y="3009900"/>
          <p14:tracePt t="36519" x="8324850" y="3005138"/>
          <p14:tracePt t="36536" x="8281988" y="3005138"/>
          <p14:tracePt t="36552" x="8210550" y="3005138"/>
          <p14:tracePt t="36569" x="8162925" y="3005138"/>
          <p14:tracePt t="36585" x="8072438" y="3005138"/>
          <p14:tracePt t="36603" x="8001000" y="3005138"/>
          <p14:tracePt t="36620" x="7886700" y="3005138"/>
          <p14:tracePt t="36637" x="7777163" y="3005138"/>
          <p14:tracePt t="36653" x="7696200" y="3005138"/>
          <p14:tracePt t="36670" x="7605713" y="3005138"/>
          <p14:tracePt t="36687" x="7500938" y="3009900"/>
          <p14:tracePt t="36703" x="7434263" y="3028950"/>
          <p14:tracePt t="36720" x="7396163" y="3043238"/>
          <p14:tracePt t="36737" x="7348538" y="3067050"/>
          <p14:tracePt t="36753" x="7319963" y="3086100"/>
          <p14:tracePt t="36771" x="7286625" y="3114675"/>
          <p14:tracePt t="36787" x="7267575" y="3143250"/>
          <p14:tracePt t="36802" x="7248525" y="3186113"/>
          <p14:tracePt t="36819" x="7243763" y="3243263"/>
          <p14:tracePt t="36836" x="7262813" y="3281363"/>
          <p14:tracePt t="36853" x="7300913" y="3333750"/>
          <p14:tracePt t="36869" x="7343775" y="3381375"/>
          <p14:tracePt t="36887" x="7491413" y="3471863"/>
          <p14:tracePt t="36903" x="7586663" y="3514725"/>
          <p14:tracePt t="36920" x="7781925" y="3557588"/>
          <p14:tracePt t="36937" x="7910513" y="3571875"/>
          <p14:tracePt t="36953" x="8077200" y="3576638"/>
          <p14:tracePt t="36970" x="8191500" y="3576638"/>
          <p14:tracePt t="36987" x="8324850" y="3567113"/>
          <p14:tracePt t="37003" x="8396288" y="3562350"/>
          <p14:tracePt t="37020" x="8467725" y="3552825"/>
          <p14:tracePt t="37037" x="8482013" y="3543300"/>
          <p14:tracePt t="37054" x="8486775" y="3538538"/>
          <p14:tracePt t="37257" x="8491538" y="3533775"/>
          <p14:tracePt t="37264" x="8496300" y="3533775"/>
          <p14:tracePt t="37274" x="8501063" y="3533775"/>
          <p14:tracePt t="37289" x="8515350" y="3529013"/>
          <p14:tracePt t="37306" x="8543925" y="3524250"/>
          <p14:tracePt t="37322" x="8620125" y="3519488"/>
          <p14:tracePt t="37339" x="8686800" y="3514725"/>
          <p14:tracePt t="37356" x="8796338" y="3500438"/>
          <p14:tracePt t="37371" x="8924925" y="3495675"/>
          <p14:tracePt t="37389" x="9058275" y="3486150"/>
          <p14:tracePt t="37404" x="9153525" y="3476625"/>
          <p14:tracePt t="37420" x="9263063" y="3467100"/>
          <p14:tracePt t="37436" x="9320213" y="3457575"/>
          <p14:tracePt t="37453" x="9377363" y="3448050"/>
          <p14:tracePt t="37470" x="9420225" y="3448050"/>
          <p14:tracePt t="37487" x="9448800" y="3448050"/>
          <p14:tracePt t="37503" x="9472613" y="3448050"/>
          <p14:tracePt t="37520" x="9491663" y="3448050"/>
          <p14:tracePt t="37537" x="9515475" y="3448050"/>
          <p14:tracePt t="37554" x="9534525" y="3448050"/>
          <p14:tracePt t="37571" x="9553575" y="3448050"/>
          <p14:tracePt t="37588" x="9567863" y="3448050"/>
          <p14:tracePt t="37604" x="9586913" y="3443288"/>
          <p14:tracePt t="37621" x="9591675" y="3443288"/>
          <p14:tracePt t="37637" x="9601200" y="3443288"/>
          <p14:tracePt t="38888" x="9596438" y="3443288"/>
          <p14:tracePt t="38904" x="9586913" y="3443288"/>
          <p14:tracePt t="38914" x="9577388" y="3443288"/>
          <p14:tracePt t="38923" x="9572625" y="3448050"/>
          <p14:tracePt t="39352" x="9572625" y="3462338"/>
          <p14:tracePt t="39360" x="9572625" y="3467100"/>
          <p14:tracePt t="39375" x="9558338" y="3529013"/>
          <p14:tracePt t="39391" x="9553575" y="3557588"/>
          <p14:tracePt t="39408" x="9529763" y="3609975"/>
          <p14:tracePt t="39424" x="9515475" y="3657600"/>
          <p14:tracePt t="39440" x="9486900" y="3700463"/>
          <p14:tracePt t="39457" x="9467850" y="3733800"/>
          <p14:tracePt t="39475" x="9448800" y="3767138"/>
          <p14:tracePt t="39491" x="9439275" y="3781425"/>
          <p14:tracePt t="39507" x="9434513" y="3786188"/>
          <p14:tracePt t="39539" x="9429750" y="3786188"/>
          <p14:tracePt t="39578" x="9429750" y="3790950"/>
          <p14:tracePt t="39585" x="9424988" y="3795713"/>
          <p14:tracePt t="39603" x="9424988" y="3800475"/>
          <p14:tracePt t="39611" x="9420225" y="3800475"/>
          <p14:tracePt t="39626" x="9415463" y="3805238"/>
          <p14:tracePt t="39641" x="9415463" y="3810000"/>
          <p14:tracePt t="39657" x="9410700" y="3814763"/>
          <p14:tracePt t="39674" x="9410700" y="3829050"/>
          <p14:tracePt t="39691" x="9382125" y="3838575"/>
          <p14:tracePt t="39708" x="9363075" y="3838575"/>
          <p14:tracePt t="39952" x="9363075" y="3848100"/>
          <p14:tracePt t="39961" x="9363075" y="3852863"/>
          <p14:tracePt t="39984" x="9363075" y="3857625"/>
          <p14:tracePt t="40016" x="9363075" y="3862388"/>
          <p14:tracePt t="40024" x="9358313" y="3862388"/>
          <p14:tracePt t="40032" x="9358313" y="3867150"/>
          <p14:tracePt t="40048" x="9353550" y="3871913"/>
          <p14:tracePt t="40059" x="9353550" y="3876675"/>
          <p14:tracePt t="40075" x="9348788" y="3876675"/>
          <p14:tracePt t="40344" x="9344025" y="3876675"/>
          <p14:tracePt t="42702" x="9344025" y="3871913"/>
          <p14:tracePt t="42719" x="9339263" y="3871913"/>
          <p14:tracePt t="43080" x="9339263" y="3867150"/>
          <p14:tracePt t="43376" x="9344025" y="3867150"/>
          <p14:tracePt t="43392" x="9348788" y="3867150"/>
          <p14:tracePt t="43400" x="9358313" y="3867150"/>
          <p14:tracePt t="43413" x="9363075" y="3867150"/>
          <p14:tracePt t="43430" x="9386888" y="3876675"/>
          <p14:tracePt t="43447" x="9429750" y="3890963"/>
          <p14:tracePt t="43463" x="9491663" y="3914775"/>
          <p14:tracePt t="43481" x="9534525" y="3929063"/>
          <p14:tracePt t="43496" x="9586913" y="3938588"/>
          <p14:tracePt t="43513" x="9682163" y="3962400"/>
          <p14:tracePt t="43529" x="9767888" y="3976688"/>
          <p14:tracePt t="43546" x="9882188" y="3990975"/>
          <p14:tracePt t="43563" x="9944100" y="4000500"/>
          <p14:tracePt t="43580" x="10020300" y="4005263"/>
          <p14:tracePt t="43596" x="10101263" y="4005263"/>
          <p14:tracePt t="43613" x="10163175" y="4010025"/>
          <p14:tracePt t="43630" x="10263188" y="4014788"/>
          <p14:tracePt t="43647" x="10367963" y="4024313"/>
          <p14:tracePt t="43663" x="10439400" y="4038600"/>
          <p14:tracePt t="43680" x="10472738" y="4038600"/>
          <p14:tracePt t="43697" x="10515600" y="4043363"/>
          <p14:tracePt t="43713" x="10525125" y="4048125"/>
          <p14:tracePt t="43730" x="10534650" y="4052888"/>
          <p14:tracePt t="43747" x="10539413" y="4052888"/>
          <p14:tracePt t="43763" x="10548938" y="4057650"/>
          <p14:tracePt t="43780" x="10558463" y="4062413"/>
          <p14:tracePt t="43797" x="10577513" y="4062413"/>
          <p14:tracePt t="43813" x="10601325" y="4071938"/>
          <p14:tracePt t="43830" x="10625138" y="4076700"/>
          <p14:tracePt t="43847" x="10672763" y="4090988"/>
          <p14:tracePt t="43864" x="10706100" y="4095750"/>
          <p14:tracePt t="43880" x="10753725" y="4105275"/>
          <p14:tracePt t="43897" x="10806113" y="4110038"/>
          <p14:tracePt t="43913" x="10839450" y="4114800"/>
          <p14:tracePt t="43930" x="10877550" y="4114800"/>
          <p14:tracePt t="43947" x="10910888" y="4119563"/>
          <p14:tracePt t="43964" x="10953750" y="4119563"/>
          <p14:tracePt t="43980" x="10977563" y="4119563"/>
          <p14:tracePt t="43997" x="11015663" y="4119563"/>
          <p14:tracePt t="44014" x="11034713" y="4119563"/>
          <p14:tracePt t="44031" x="11072813" y="4124325"/>
          <p14:tracePt t="44047" x="11082338" y="4124325"/>
          <p14:tracePt t="44064" x="11096625" y="4124325"/>
          <p14:tracePt t="44080" x="11101388" y="4124325"/>
          <p14:tracePt t="44097" x="11106150" y="4124325"/>
          <p14:tracePt t="44143" x="11106150" y="4129088"/>
          <p14:tracePt t="44159" x="11110913" y="4129088"/>
          <p14:tracePt t="44192" x="11115675" y="4133850"/>
          <p14:tracePt t="44199" x="11115675" y="4138613"/>
          <p14:tracePt t="44214" x="11120438" y="4138613"/>
          <p14:tracePt t="44231" x="11129963" y="4167188"/>
          <p14:tracePt t="44246" x="11149013" y="4191000"/>
          <p14:tracePt t="44263" x="11168063" y="4214813"/>
          <p14:tracePt t="44280" x="11172825" y="4219575"/>
          <p14:tracePt t="44544" x="11182350" y="4233863"/>
          <p14:tracePt t="44552" x="11182350" y="4238625"/>
          <p14:tracePt t="44567" x="11191875" y="4257675"/>
          <p14:tracePt t="44600" x="11191875" y="4233863"/>
          <p14:tracePt t="44616" x="11191875" y="4210050"/>
          <p14:tracePt t="44632" x="11191875" y="4191000"/>
          <p14:tracePt t="44648" x="11187113" y="4167188"/>
          <p14:tracePt t="44665" x="11182350" y="4162425"/>
          <p14:tracePt t="44681" x="11182350" y="4152900"/>
          <p14:tracePt t="44698" x="11182350" y="4148138"/>
          <p14:tracePt t="44715" x="11182350" y="4143375"/>
          <p14:tracePt t="45112" x="11177588" y="4143375"/>
          <p14:tracePt t="48984" x="11177588" y="4148138"/>
          <p14:tracePt t="48993" x="11177588" y="4152900"/>
          <p14:tracePt t="49006" x="11177588" y="4162425"/>
          <p14:tracePt t="49023" x="11182350" y="4191000"/>
          <p14:tracePt t="49040" x="11182350" y="4210050"/>
          <p14:tracePt t="49056" x="11187113" y="4224338"/>
          <p14:tracePt t="49072" x="11187113" y="4238625"/>
          <p14:tracePt t="49089" x="11191875" y="4267200"/>
          <p14:tracePt t="49106" x="11201400" y="4300538"/>
          <p14:tracePt t="49121" x="11206163" y="4338638"/>
          <p14:tracePt t="49138" x="11215688" y="4371975"/>
          <p14:tracePt t="49155" x="11220450" y="4395788"/>
          <p14:tracePt t="49172" x="11220450" y="4410075"/>
          <p14:tracePt t="49188" x="11220450" y="4438650"/>
          <p14:tracePt t="49205" x="11220450" y="4462463"/>
          <p14:tracePt t="49222" x="11225213" y="4471988"/>
          <p14:tracePt t="49239" x="11229975" y="4495800"/>
          <p14:tracePt t="49257" x="11229975" y="4505325"/>
          <p14:tracePt t="49272" x="11229975" y="4514850"/>
          <p14:tracePt t="49289" x="11229975" y="4524375"/>
          <p14:tracePt t="49322" x="11229975" y="4529138"/>
          <p14:tracePt t="49344" x="11229975" y="4533900"/>
          <p14:tracePt t="49360" x="11229975" y="4538663"/>
          <p14:tracePt t="49372" x="11229975" y="4543425"/>
          <p14:tracePt t="49392" x="11234738" y="4548188"/>
          <p14:tracePt t="49424" x="11234738" y="4552950"/>
          <p14:tracePt t="49448" x="11234738" y="4562475"/>
          <p14:tracePt t="49751" x="11234738" y="4567238"/>
          <p14:tracePt t="49760" x="11234738" y="4576763"/>
          <p14:tracePt t="49776" x="11234738" y="4581525"/>
          <p14:tracePt t="49792" x="11229975" y="4581525"/>
          <p14:tracePt t="49807" x="11225213" y="4581525"/>
          <p14:tracePt t="49904" x="11225213" y="4586288"/>
          <p14:tracePt t="49920" x="11225213" y="4591050"/>
          <p14:tracePt t="49936" x="11225213" y="4595813"/>
          <p14:tracePt t="50273" x="11220450" y="4595813"/>
          <p14:tracePt t="50304" x="11220450" y="4600575"/>
          <p14:tracePt t="50312" x="11215688" y="4600575"/>
          <p14:tracePt t="50324" x="11210925" y="4605338"/>
          <p14:tracePt t="50340" x="11196638" y="4610100"/>
          <p14:tracePt t="50357" x="11177588" y="4624388"/>
          <p14:tracePt t="50374" x="11163300" y="4648200"/>
          <p14:tracePt t="50390" x="11129963" y="4686300"/>
          <p14:tracePt t="50406" x="11110913" y="4710113"/>
          <p14:tracePt t="50423" x="11091863" y="4748213"/>
          <p14:tracePt t="50439" x="11077575" y="4776788"/>
          <p14:tracePt t="50456" x="11053763" y="4810125"/>
          <p14:tracePt t="50474" x="11025188" y="4833938"/>
          <p14:tracePt t="50489" x="11006138" y="4848225"/>
          <p14:tracePt t="50506" x="10972800" y="4876800"/>
          <p14:tracePt t="50523" x="10939463" y="4900613"/>
          <p14:tracePt t="50539" x="10901363" y="4924425"/>
          <p14:tracePt t="50556" x="10858500" y="4962525"/>
          <p14:tracePt t="50573" x="10806113" y="4995863"/>
          <p14:tracePt t="50590" x="10768013" y="5024438"/>
          <p14:tracePt t="50606" x="10701338" y="5062538"/>
          <p14:tracePt t="50623" x="10648950" y="5091113"/>
          <p14:tracePt t="50640" x="10601325" y="5110163"/>
          <p14:tracePt t="50656" x="10577513" y="5124450"/>
          <p14:tracePt t="50673" x="10567988" y="5129213"/>
          <p14:tracePt t="50751" x="10572750" y="5129213"/>
          <p14:tracePt t="50791" x="10577513" y="5129213"/>
          <p14:tracePt t="50799" x="10582275" y="5133975"/>
          <p14:tracePt t="50815" x="10591800" y="5133975"/>
          <p14:tracePt t="50824" x="10591800" y="5138738"/>
          <p14:tracePt t="50840" x="10601325" y="5138738"/>
          <p14:tracePt t="50857" x="10615613" y="5138738"/>
          <p14:tracePt t="50873" x="10620375" y="5138738"/>
          <p14:tracePt t="50890" x="10644188" y="5138738"/>
          <p14:tracePt t="50907" x="10658475" y="5133975"/>
          <p14:tracePt t="50923" x="10696575" y="5129213"/>
          <p14:tracePt t="50940" x="10720388" y="5119688"/>
          <p14:tracePt t="50957" x="10744200" y="5110163"/>
          <p14:tracePt t="50975" x="10768013" y="5100638"/>
          <p14:tracePt t="50991" x="10777538" y="5100638"/>
          <p14:tracePt t="51007" x="10782300" y="5095875"/>
          <p14:tracePt t="51023" x="10791825" y="5091113"/>
          <p14:tracePt t="51040" x="10796588" y="5081588"/>
          <p14:tracePt t="51057" x="10806113" y="5072063"/>
          <p14:tracePt t="51074" x="10810875" y="5067300"/>
          <p14:tracePt t="51169" x="10810875" y="5062538"/>
          <p14:tracePt t="51184" x="10801350" y="5062538"/>
          <p14:tracePt t="51195" x="10791825" y="5062538"/>
          <p14:tracePt t="51209" x="10758488" y="5062538"/>
          <p14:tracePt t="51226" x="10687050" y="5067300"/>
          <p14:tracePt t="51231" x="10668000" y="5067300"/>
          <p14:tracePt t="51241" x="10625138" y="5076825"/>
          <p14:tracePt t="51258" x="10520363" y="5076825"/>
          <p14:tracePt t="51275" x="10434638" y="5076825"/>
          <p14:tracePt t="51291" x="10287000" y="5076825"/>
          <p14:tracePt t="51308" x="10120313" y="5067300"/>
          <p14:tracePt t="51325" x="9920288" y="5062538"/>
          <p14:tracePt t="51341" x="9729788" y="5043488"/>
          <p14:tracePt t="51359" x="9548813" y="5019675"/>
          <p14:tracePt t="51375" x="9382125" y="4995863"/>
          <p14:tracePt t="51391" x="9229725" y="4981575"/>
          <p14:tracePt t="51408" x="9148763" y="4957763"/>
          <p14:tracePt t="51424" x="9039225" y="4938713"/>
          <p14:tracePt t="51441" x="8929688" y="4919663"/>
          <p14:tracePt t="51458" x="8824913" y="4891088"/>
          <p14:tracePt t="51476" x="8720138" y="4867275"/>
          <p14:tracePt t="51491" x="8634413" y="4852988"/>
          <p14:tracePt t="51508" x="8524875" y="4829175"/>
          <p14:tracePt t="51525" x="8448675" y="4810125"/>
          <p14:tracePt t="51541" x="8343900" y="4791075"/>
          <p14:tracePt t="51558" x="8291513" y="4786313"/>
          <p14:tracePt t="51575" x="8201025" y="4772025"/>
          <p14:tracePt t="51591" x="8158163" y="4762500"/>
          <p14:tracePt t="51608" x="8096250" y="4762500"/>
          <p14:tracePt t="51625" x="8058150" y="4757738"/>
          <p14:tracePt t="51641" x="8001000" y="4757738"/>
          <p14:tracePt t="51659" x="7929563" y="4757738"/>
          <p14:tracePt t="51674" x="7886700" y="4757738"/>
          <p14:tracePt t="51691" x="7810500" y="4757738"/>
          <p14:tracePt t="51708" x="7762875" y="4757738"/>
          <p14:tracePt t="51724" x="7677150" y="4757738"/>
          <p14:tracePt t="51741" x="7615238" y="4762500"/>
          <p14:tracePt t="51757" x="7524750" y="4767263"/>
          <p14:tracePt t="51775" x="7434263" y="4776788"/>
          <p14:tracePt t="51791" x="7372350" y="4786313"/>
          <p14:tracePt t="51808" x="7329488" y="4791075"/>
          <p14:tracePt t="51824" x="7277100" y="4805363"/>
          <p14:tracePt t="51842" x="7248525" y="4814888"/>
          <p14:tracePt t="51858" x="7205663" y="4833938"/>
          <p14:tracePt t="51875" x="7172325" y="4857750"/>
          <p14:tracePt t="51892" x="7143750" y="4881563"/>
          <p14:tracePt t="51909" x="7100888" y="4914900"/>
          <p14:tracePt t="51925" x="7081838" y="4933950"/>
          <p14:tracePt t="51942" x="7067550" y="4953000"/>
          <p14:tracePt t="51959" x="7058025" y="4995863"/>
          <p14:tracePt t="51975" x="7058025" y="5014913"/>
          <p14:tracePt t="51992" x="7058025" y="5038725"/>
          <p14:tracePt t="52009" x="7062788" y="5053013"/>
          <p14:tracePt t="52025" x="7086600" y="5076825"/>
          <p14:tracePt t="52042" x="7105650" y="5091113"/>
          <p14:tracePt t="52058" x="7143750" y="5119688"/>
          <p14:tracePt t="52074" x="7196138" y="5138738"/>
          <p14:tracePt t="52094" x="7267575" y="5162550"/>
          <p14:tracePt t="52109" x="7348538" y="5176838"/>
          <p14:tracePt t="52125" x="7391400" y="5186363"/>
          <p14:tracePt t="52143" x="7472363" y="5200650"/>
          <p14:tracePt t="52159" x="7558088" y="5210175"/>
          <p14:tracePt t="52176" x="7634288" y="5214938"/>
          <p14:tracePt t="52192" x="7762875" y="5214938"/>
          <p14:tracePt t="52209" x="7862888" y="5214938"/>
          <p14:tracePt t="52226" x="8039100" y="5214938"/>
          <p14:tracePt t="52242" x="8186738" y="5219700"/>
          <p14:tracePt t="52259" x="8286750" y="5219700"/>
          <p14:tracePt t="52276" x="8424863" y="5219700"/>
          <p14:tracePt t="52292" x="8534400" y="5219700"/>
          <p14:tracePt t="52309" x="8672513" y="5219700"/>
          <p14:tracePt t="52326" x="8763000" y="5219700"/>
          <p14:tracePt t="52343" x="8934450" y="5205413"/>
          <p14:tracePt t="52359" x="9020175" y="5195888"/>
          <p14:tracePt t="52376" x="9144000" y="5191125"/>
          <p14:tracePt t="52392" x="9234488" y="5181600"/>
          <p14:tracePt t="52408" x="9367838" y="5181600"/>
          <p14:tracePt t="52426" x="9515475" y="5176838"/>
          <p14:tracePt t="52442" x="9653588" y="5172075"/>
          <p14:tracePt t="52459" x="9782175" y="5162550"/>
          <p14:tracePt t="52477" x="9867900" y="5162550"/>
          <p14:tracePt t="52492" x="9977438" y="5153025"/>
          <p14:tracePt t="52509" x="10063163" y="5143500"/>
          <p14:tracePt t="52525" x="10163175" y="5124450"/>
          <p14:tracePt t="52542" x="10239375" y="5124450"/>
          <p14:tracePt t="52559" x="10396538" y="5100638"/>
          <p14:tracePt t="52575" x="10463213" y="5091113"/>
          <p14:tracePt t="52592" x="10548938" y="5086350"/>
          <p14:tracePt t="52609" x="10606088" y="5086350"/>
          <p14:tracePt t="52625" x="10668000" y="5076825"/>
          <p14:tracePt t="52642" x="10701338" y="5072063"/>
          <p14:tracePt t="52659" x="10744200" y="5067300"/>
          <p14:tracePt t="52676" x="10768013" y="5067300"/>
          <p14:tracePt t="52692" x="10796588" y="5062538"/>
          <p14:tracePt t="52709" x="10834688" y="5053013"/>
          <p14:tracePt t="52726" x="10868025" y="5048250"/>
          <p14:tracePt t="52728" x="10887075" y="5043488"/>
          <p14:tracePt t="52743" x="10920413" y="5043488"/>
          <p14:tracePt t="52760" x="10948988" y="5043488"/>
          <p14:tracePt t="52776" x="10963275" y="5043488"/>
          <p14:tracePt t="52792" x="10968038" y="5038725"/>
          <p14:tracePt t="52809" x="10972800" y="5038725"/>
          <p14:tracePt t="52826" x="10972800" y="5033963"/>
          <p14:tracePt t="55431" x="10977563" y="5033963"/>
          <p14:tracePt t="55439" x="10982325" y="5033963"/>
          <p14:tracePt t="55447" x="10987088" y="5038725"/>
          <p14:tracePt t="55463" x="10996613" y="5038725"/>
          <p14:tracePt t="55480" x="11001375" y="5048250"/>
          <p14:tracePt t="55496" x="10958513" y="5057775"/>
          <p14:tracePt t="55513" x="10896600" y="5091113"/>
          <p14:tracePt t="55529" x="10829925" y="5110163"/>
          <p14:tracePt t="55546" x="10739438" y="5143500"/>
          <p14:tracePt t="55563" x="10620375" y="5205413"/>
          <p14:tracePt t="55580" x="10525125" y="5257800"/>
          <p14:tracePt t="55596" x="10391775" y="5314950"/>
          <p14:tracePt t="55614" x="10272713" y="5353050"/>
          <p14:tracePt t="55630" x="10086975" y="5400675"/>
          <p14:tracePt t="55630" x="9953625" y="5419725"/>
          <p14:tracePt t="55647" x="9744075" y="5448300"/>
          <p14:tracePt t="55663" x="9382125" y="5495925"/>
          <p14:tracePt t="55680" x="9139238" y="5529263"/>
          <p14:tracePt t="55697" x="8801100" y="5553075"/>
          <p14:tracePt t="55713" x="8605838" y="5557838"/>
          <p14:tracePt t="55730" x="8453438" y="5562600"/>
          <p14:tracePt t="55747" x="8391525" y="5562600"/>
          <p14:tracePt t="55764" x="8334375" y="5562600"/>
          <p14:tracePt t="55780" x="8296275" y="5562600"/>
          <p14:tracePt t="55797" x="8286750" y="5567363"/>
          <p14:tracePt t="55814" x="8267700" y="5567363"/>
          <p14:tracePt t="55831" x="8248650" y="5538788"/>
          <p14:tracePt t="56032" x="8243888" y="5538788"/>
          <p14:tracePt t="56039" x="8234363" y="5543550"/>
          <p14:tracePt t="56049" x="8224838" y="5562600"/>
          <p14:tracePt t="56065" x="8201025" y="5562600"/>
          <p14:tracePt t="56081" x="8186738" y="5562600"/>
          <p14:tracePt t="56098" x="8162925" y="5562600"/>
          <p14:tracePt t="56115" x="8143875" y="5562600"/>
          <p14:tracePt t="56131" x="8129588" y="5562600"/>
          <p14:tracePt t="56148" x="8110538" y="5562600"/>
          <p14:tracePt t="56164" x="8096250" y="5562600"/>
          <p14:tracePt t="56181" x="8086725" y="5557838"/>
          <p14:tracePt t="56198" x="8077200" y="5553075"/>
          <p14:tracePt t="56215" x="8067675" y="5543550"/>
          <p14:tracePt t="56231" x="8062913" y="5538788"/>
          <p14:tracePt t="56248" x="8058150" y="5538788"/>
          <p14:tracePt t="56265" x="8053388" y="5538788"/>
          <p14:tracePt t="56281" x="8048625" y="5534025"/>
          <p14:tracePt t="56503" x="8043863" y="5534025"/>
          <p14:tracePt t="56520" x="8034338" y="5534025"/>
          <p14:tracePt t="56527" x="8024813" y="5534025"/>
          <p14:tracePt t="56537" x="8015288" y="5534025"/>
          <p14:tracePt t="56548" x="8010525" y="5534025"/>
          <p14:tracePt t="56564" x="8001000" y="5529263"/>
          <p14:tracePt t="56581" x="7996238" y="5524500"/>
          <p14:tracePt t="56599" x="7981950" y="5519738"/>
          <p14:tracePt t="56615" x="7972425" y="5514975"/>
          <p14:tracePt t="56632" x="7967663" y="5510213"/>
          <p14:tracePt t="56648" x="7967663" y="5500688"/>
          <p14:tracePt t="56665" x="7962900" y="5495925"/>
          <p14:tracePt t="56698" x="7962900" y="5491163"/>
          <p14:tracePt t="56727" x="7962900" y="5486400"/>
          <p14:tracePt t="56735" x="7962900" y="5481638"/>
          <p14:tracePt t="56748" x="7962900" y="5476875"/>
          <p14:tracePt t="56765" x="7962900" y="5462588"/>
          <p14:tracePt t="56781" x="7962900" y="5443538"/>
          <p14:tracePt t="56798" x="7958138" y="5419725"/>
          <p14:tracePt t="56815" x="7958138" y="5400675"/>
          <p14:tracePt t="56831" x="7953375" y="5381625"/>
          <p14:tracePt t="56848" x="7948613" y="5357813"/>
          <p14:tracePt t="56865" x="7939088" y="5343525"/>
          <p14:tracePt t="56882" x="7934325" y="5329238"/>
          <p14:tracePt t="56898" x="7929563" y="5319713"/>
          <p14:tracePt t="56915" x="7929563" y="5310188"/>
          <p14:tracePt t="56932" x="7929563" y="5300663"/>
          <p14:tracePt t="56949" x="7929563" y="5291138"/>
          <p14:tracePt t="56965" x="7920038" y="5281613"/>
          <p14:tracePt t="56982" x="7920038" y="5272088"/>
          <p14:tracePt t="56999" x="7915275" y="5267325"/>
          <p14:tracePt t="57015" x="7915275" y="5257800"/>
          <p14:tracePt t="57032" x="7910513" y="5253038"/>
          <p14:tracePt t="57048" x="7905750" y="5253038"/>
          <p14:tracePt t="57065" x="7900988" y="5248275"/>
          <p14:tracePt t="57082" x="7900988" y="5243513"/>
          <p14:tracePt t="57099" x="7891463" y="5238750"/>
          <p14:tracePt t="57116" x="7881938" y="5233988"/>
          <p14:tracePt t="57132" x="7872413" y="5233988"/>
          <p14:tracePt t="57148" x="7862888" y="5224463"/>
          <p14:tracePt t="57165" x="7848600" y="5219700"/>
          <p14:tracePt t="57182" x="7834313" y="5210175"/>
          <p14:tracePt t="57199" x="7820025" y="5191125"/>
          <p14:tracePt t="57215" x="7810500" y="5181600"/>
          <p14:tracePt t="57232" x="7800975" y="5167313"/>
          <p14:tracePt t="57249" x="7786688" y="5148263"/>
          <p14:tracePt t="57265" x="7781925" y="5138738"/>
          <p14:tracePt t="57282" x="7777163" y="5133975"/>
          <p14:tracePt t="57299" x="7772400" y="5129213"/>
          <p14:tracePt t="57316" x="7767638" y="5119688"/>
          <p14:tracePt t="57332" x="7767638" y="5114925"/>
          <p14:tracePt t="57366" x="7762875" y="5114925"/>
          <p14:tracePt t="57382" x="7762875" y="5110163"/>
          <p14:tracePt t="57439" x="7762875" y="5105400"/>
          <p14:tracePt t="57496" x="7762875" y="5100638"/>
          <p14:tracePt t="57503" x="7758113" y="5100638"/>
          <p14:tracePt t="57544" x="7758113" y="5095875"/>
          <p14:tracePt t="57559" x="7753350" y="5086350"/>
          <p14:tracePt t="57568" x="7753350" y="5076825"/>
          <p14:tracePt t="57583" x="7748588" y="5067300"/>
          <p14:tracePt t="57591" x="7743825" y="5053013"/>
          <p14:tracePt t="57601" x="7743825" y="5033963"/>
          <p14:tracePt t="57617" x="7739063" y="4995863"/>
          <p14:tracePt t="57634" x="7739063" y="4972050"/>
          <p14:tracePt t="57650" x="7734300" y="4943475"/>
          <p14:tracePt t="57667" x="7729538" y="4914900"/>
          <p14:tracePt t="57684" x="7724775" y="4891088"/>
          <p14:tracePt t="57701" x="7724775" y="4872038"/>
          <p14:tracePt t="57717" x="7724775" y="4857750"/>
          <p14:tracePt t="57734" x="7724775" y="4838700"/>
          <p14:tracePt t="57737" x="7724775" y="4829175"/>
          <p14:tracePt t="57750" x="7724775" y="4824413"/>
          <p14:tracePt t="57767" x="7720013" y="4810125"/>
          <p14:tracePt t="57783" x="7715250" y="4795838"/>
          <p14:tracePt t="57800" x="7715250" y="4786313"/>
          <p14:tracePt t="57817" x="7715250" y="4772025"/>
          <p14:tracePt t="57834" x="7715250" y="4762500"/>
          <p14:tracePt t="57851" x="7715250" y="4752975"/>
          <p14:tracePt t="57867" x="7710488" y="4733925"/>
          <p14:tracePt t="57884" x="7705725" y="4729163"/>
          <p14:tracePt t="57900" x="7705725" y="4724400"/>
          <p14:tracePt t="57917" x="7705725" y="4719638"/>
          <p14:tracePt t="57933" x="7705725" y="4714875"/>
          <p14:tracePt t="57967" x="7705725" y="4710113"/>
          <p14:tracePt t="57983" x="7705725" y="4705350"/>
          <p14:tracePt t="58080" x="7705725" y="4710113"/>
          <p14:tracePt t="58096" x="7705725" y="4714875"/>
          <p14:tracePt t="58104" x="7705725" y="4724400"/>
          <p14:tracePt t="58119" x="7705725" y="4743450"/>
          <p14:tracePt t="58135" x="7700963" y="4772025"/>
          <p14:tracePt t="58152" x="7696200" y="4800600"/>
          <p14:tracePt t="58168" x="7696200" y="4819650"/>
          <p14:tracePt t="58184" x="7696200" y="4833938"/>
          <p14:tracePt t="58201" x="7691438" y="4852988"/>
          <p14:tracePt t="58218" x="7691438" y="4867275"/>
          <p14:tracePt t="58235" x="7686675" y="4876800"/>
          <p14:tracePt t="58251" x="7686675" y="4895850"/>
          <p14:tracePt t="58268" x="7686675" y="4919663"/>
          <p14:tracePt t="58285" x="7686675" y="4933950"/>
          <p14:tracePt t="58302" x="7686675" y="4953000"/>
          <p14:tracePt t="58318" x="7686675" y="4962525"/>
          <p14:tracePt t="58335" x="7686675" y="4976813"/>
          <p14:tracePt t="58351" x="7686675" y="4981575"/>
          <p14:tracePt t="58368" x="7686675" y="4995863"/>
          <p14:tracePt t="58385" x="7686675" y="5010150"/>
          <p14:tracePt t="58401" x="7686675" y="5024438"/>
          <p14:tracePt t="58418" x="7686675" y="5033963"/>
          <p14:tracePt t="58434" x="7686675" y="5043488"/>
          <p14:tracePt t="58451" x="7686675" y="5048250"/>
          <p14:tracePt t="58468" x="7686675" y="5057775"/>
          <p14:tracePt t="58485" x="7686675" y="5067300"/>
          <p14:tracePt t="58501" x="7686675" y="5076825"/>
          <p14:tracePt t="58518" x="7686675" y="5091113"/>
          <p14:tracePt t="58535" x="7691438" y="5114925"/>
          <p14:tracePt t="58551" x="7691438" y="5124450"/>
          <p14:tracePt t="58568" x="7696200" y="5133975"/>
          <p14:tracePt t="58585" x="7696200" y="5138738"/>
          <p14:tracePt t="58601" x="7696200" y="5143500"/>
          <p14:tracePt t="58618" x="7696200" y="5148263"/>
          <p14:tracePt t="58635" x="7696200" y="5153025"/>
          <p14:tracePt t="58668" x="7696200" y="5157788"/>
          <p14:tracePt t="58791" x="7700963" y="5157788"/>
          <p14:tracePt t="58807" x="7700963" y="5153025"/>
          <p14:tracePt t="58816" x="7700963" y="5143500"/>
          <p14:tracePt t="58824" x="7705725" y="5124450"/>
          <p14:tracePt t="58835" x="7705725" y="5100638"/>
          <p14:tracePt t="58852" x="7705725" y="5067300"/>
          <p14:tracePt t="58868" x="7710488" y="5010150"/>
          <p14:tracePt t="58885" x="7710488" y="4957763"/>
          <p14:tracePt t="58902" x="7710488" y="4929188"/>
          <p14:tracePt t="58919" x="7710488" y="4876800"/>
          <p14:tracePt t="58935" x="7710488" y="4838700"/>
          <p14:tracePt t="58952" x="7705725" y="4810125"/>
          <p14:tracePt t="58969" x="7700963" y="4776788"/>
          <p14:tracePt t="58985" x="7691438" y="4748213"/>
          <p14:tracePt t="59002" x="7686675" y="4729163"/>
          <p14:tracePt t="59019" x="7681913" y="4710113"/>
          <p14:tracePt t="59036" x="7677150" y="4695825"/>
          <p14:tracePt t="59052" x="7672388" y="4681538"/>
          <p14:tracePt t="59069" x="7667625" y="4676775"/>
          <p14:tracePt t="59085" x="7667625" y="4667250"/>
          <p14:tracePt t="59102" x="7662863" y="4662488"/>
          <p14:tracePt t="59119" x="7662863" y="4657725"/>
          <p14:tracePt t="59152" x="7662863" y="4652963"/>
          <p14:tracePt t="59169" x="7658100" y="4648200"/>
          <p14:tracePt t="59960" x="7658100" y="4652963"/>
          <p14:tracePt t="60024" x="7662863" y="4652963"/>
          <p14:tracePt t="60032" x="7662863" y="4657725"/>
          <p14:tracePt t="60144" x="7662863" y="4662488"/>
          <p14:tracePt t="60184" x="7662863" y="4667250"/>
          <p14:tracePt t="60440" x="7667625" y="4667250"/>
          <p14:tracePt t="60472" x="7667625" y="4672013"/>
          <p14:tracePt t="60496" x="7672388" y="4672013"/>
          <p14:tracePt t="60521" x="7672388" y="4676775"/>
          <p14:tracePt t="60575" x="7677150" y="4676775"/>
          <p14:tracePt t="60592" x="7677150" y="4681538"/>
          <p14:tracePt t="60601" x="7681913" y="4681538"/>
          <p14:tracePt t="61592" x="7681913" y="4686300"/>
          <p14:tracePt t="61600" x="7686675" y="4686300"/>
          <p14:tracePt t="61616" x="7686675" y="4691063"/>
          <p14:tracePt t="61632" x="7686675" y="4700588"/>
          <p14:tracePt t="61656" x="7686675" y="4705350"/>
          <p14:tracePt t="61663" x="7691438" y="4705350"/>
          <p14:tracePt t="61679" x="7691438" y="4710113"/>
          <p14:tracePt t="61849" x="7691438" y="4714875"/>
          <p14:tracePt t="61864" x="7691438" y="4719638"/>
          <p14:tracePt t="61872" x="7696200" y="4719638"/>
          <p14:tracePt t="61880" x="7696200" y="4724400"/>
          <p14:tracePt t="61897" x="7700963" y="4729163"/>
          <p14:tracePt t="61907" x="7700963" y="4733925"/>
          <p14:tracePt t="61924" x="7700963" y="4752975"/>
          <p14:tracePt t="61940" x="7700963" y="4767263"/>
          <p14:tracePt t="61957" x="7700963" y="4791075"/>
          <p14:tracePt t="61976" x="7700963" y="4824413"/>
          <p14:tracePt t="61992" x="7705725" y="4862513"/>
          <p14:tracePt t="62007" x="7715250" y="4886325"/>
          <p14:tracePt t="62024" x="7724775" y="4914900"/>
          <p14:tracePt t="62040" x="7729538" y="4933950"/>
          <p14:tracePt t="62056" x="7734300" y="4957763"/>
          <p14:tracePt t="62072" x="7734300" y="4981575"/>
          <p14:tracePt t="62089" x="7739063" y="4986338"/>
          <p14:tracePt t="62106" x="7739063" y="4995863"/>
          <p14:tracePt t="62123" x="7739063" y="5000625"/>
          <p14:tracePt t="62156" x="7743825" y="5000625"/>
          <p14:tracePt t="62173" x="7743825" y="5005388"/>
          <p14:tracePt t="62189" x="7748588" y="5005388"/>
          <p14:tracePt t="62206" x="7758113" y="5005388"/>
          <p14:tracePt t="62223" x="7772400" y="5005388"/>
          <p14:tracePt t="62239" x="7791450" y="5005388"/>
          <p14:tracePt t="62256" x="7800975" y="5005388"/>
          <p14:tracePt t="62273" x="7810500" y="5005388"/>
          <p14:tracePt t="62289" x="7815263" y="5005388"/>
          <p14:tracePt t="62306" x="7820025" y="5005388"/>
          <p14:tracePt t="62323" x="7829550" y="5005388"/>
          <p14:tracePt t="62340" x="7834313" y="5000625"/>
          <p14:tracePt t="62356" x="7834313" y="4995863"/>
          <p14:tracePt t="62373" x="7843838" y="4991100"/>
          <p14:tracePt t="62390" x="7848600" y="4986338"/>
          <p14:tracePt t="62407" x="7858125" y="4976813"/>
          <p14:tracePt t="62423" x="7867650" y="4967288"/>
          <p14:tracePt t="62440" x="7872413" y="4962525"/>
          <p14:tracePt t="62457" x="7877175" y="4953000"/>
          <p14:tracePt t="62474" x="7886700" y="4948238"/>
          <p14:tracePt t="62490" x="7891463" y="4943475"/>
          <p14:tracePt t="62507" x="7891463" y="4933950"/>
          <p14:tracePt t="62524" x="7896225" y="4929188"/>
          <p14:tracePt t="62540" x="7900988" y="4919663"/>
          <p14:tracePt t="62557" x="7905750" y="4914900"/>
          <p14:tracePt t="62573" x="7905750" y="4905375"/>
          <p14:tracePt t="62591" x="7910513" y="4895850"/>
          <p14:tracePt t="62607" x="7910513" y="4891088"/>
          <p14:tracePt t="62624" x="7910513" y="4886325"/>
          <p14:tracePt t="62640" x="7910513" y="4876800"/>
          <p14:tracePt t="62657" x="7910513" y="4867275"/>
          <p14:tracePt t="62673" x="7910513" y="4857750"/>
          <p14:tracePt t="62690" x="7910513" y="4852988"/>
          <p14:tracePt t="62707" x="7910513" y="4848225"/>
          <p14:tracePt t="62724" x="7910513" y="4838700"/>
          <p14:tracePt t="62740" x="7910513" y="4833938"/>
          <p14:tracePt t="62757" x="7910513" y="4829175"/>
          <p14:tracePt t="62775" x="7910513" y="4819650"/>
          <p14:tracePt t="62790" x="7900988" y="4819650"/>
          <p14:tracePt t="62807" x="7900988" y="4814888"/>
          <p14:tracePt t="62824" x="7896225" y="4814888"/>
          <p14:tracePt t="62896" x="7891463" y="4814888"/>
          <p14:tracePt t="62920" x="7886700" y="4814888"/>
          <p14:tracePt t="62928" x="7881938" y="4814888"/>
          <p14:tracePt t="62944" x="7877175" y="4814888"/>
          <p14:tracePt t="62960" x="7872413" y="4814888"/>
          <p14:tracePt t="63008" x="7867650" y="4814888"/>
          <p14:tracePt t="63031" x="7862888" y="4814888"/>
          <p14:tracePt t="63047" x="7862888" y="4819650"/>
          <p14:tracePt t="63055" x="7862888" y="4824413"/>
          <p14:tracePt t="63063" x="7858125" y="4829175"/>
          <p14:tracePt t="63079" x="7858125" y="4833938"/>
          <p14:tracePt t="63091" x="7858125" y="4838700"/>
          <p14:tracePt t="63107" x="7858125" y="4848225"/>
          <p14:tracePt t="63124" x="7853363" y="4852988"/>
          <p14:tracePt t="63141" x="7853363" y="4862513"/>
          <p14:tracePt t="63158" x="7848600" y="4872038"/>
          <p14:tracePt t="63175" x="7843838" y="4886325"/>
          <p14:tracePt t="63193" x="7843838" y="4895850"/>
          <p14:tracePt t="63208" x="7843838" y="4900613"/>
          <p14:tracePt t="63225" x="7843838" y="4905375"/>
          <p14:tracePt t="63241" x="7843838" y="4914900"/>
          <p14:tracePt t="63258" x="7853363" y="4924425"/>
          <p14:tracePt t="63275" x="7853363" y="4929188"/>
          <p14:tracePt t="63291" x="7858125" y="4938713"/>
          <p14:tracePt t="63309" x="7862888" y="4943475"/>
          <p14:tracePt t="63325" x="7872413" y="4943475"/>
          <p14:tracePt t="63342" x="7877175" y="4948238"/>
          <p14:tracePt t="63358" x="7886700" y="4948238"/>
          <p14:tracePt t="63375" x="7891463" y="4948238"/>
          <p14:tracePt t="63392" x="7896225" y="4948238"/>
          <p14:tracePt t="63408" x="7905750" y="4953000"/>
          <p14:tracePt t="63425" x="7915275" y="4953000"/>
          <p14:tracePt t="63442" x="7920038" y="4953000"/>
          <p14:tracePt t="63459" x="7929563" y="4953000"/>
          <p14:tracePt t="63476" x="7939088" y="4953000"/>
          <p14:tracePt t="63491" x="7943850" y="4953000"/>
          <p14:tracePt t="63525" x="7953375" y="4953000"/>
          <p14:tracePt t="63541" x="7953375" y="4948238"/>
          <p14:tracePt t="63558" x="7958138" y="4948238"/>
          <p14:tracePt t="63575" x="7962900" y="4943475"/>
          <p14:tracePt t="63591" x="7967663" y="4938713"/>
          <p14:tracePt t="63608" x="7972425" y="4933950"/>
          <p14:tracePt t="63625" x="7972425" y="4929188"/>
          <p14:tracePt t="63642" x="7977188" y="4924425"/>
          <p14:tracePt t="63658" x="7977188" y="4914900"/>
          <p14:tracePt t="63675" x="7977188" y="4910138"/>
          <p14:tracePt t="63692" x="7977188" y="4905375"/>
          <p14:tracePt t="63708" x="7977188" y="4895850"/>
          <p14:tracePt t="63725" x="7977188" y="4891088"/>
          <p14:tracePt t="63742" x="7977188" y="4886325"/>
          <p14:tracePt t="63759" x="7977188" y="4876800"/>
          <p14:tracePt t="63775" x="7972425" y="4876800"/>
          <p14:tracePt t="63792" x="7972425" y="4872038"/>
          <p14:tracePt t="63808" x="7967663" y="4872038"/>
          <p14:tracePt t="63848" x="7962900" y="4872038"/>
          <p14:tracePt t="63872" x="7958138" y="4872038"/>
          <p14:tracePt t="63897" x="7953375" y="4872038"/>
          <p14:tracePt t="63903" x="7948613" y="4872038"/>
          <p14:tracePt t="63912" x="7948613" y="4867275"/>
          <p14:tracePt t="63935" x="7943850" y="4867275"/>
          <p14:tracePt t="63976" x="7939088" y="4867275"/>
          <p14:tracePt t="63999" x="7934325" y="4867275"/>
          <p14:tracePt t="64007" x="7929563" y="4867275"/>
          <p14:tracePt t="64024" x="7924800" y="4867275"/>
          <p14:tracePt t="64039" x="7920038" y="4867275"/>
          <p14:tracePt t="64055" x="7915275" y="4867275"/>
          <p14:tracePt t="64063" x="7910513" y="4867275"/>
          <p14:tracePt t="64080" x="7905750" y="4867275"/>
          <p14:tracePt t="64162" x="7900988" y="4867275"/>
          <p14:tracePt t="64216" x="7900988" y="4872038"/>
          <p14:tracePt t="64242" x="7900988" y="4876800"/>
          <p14:tracePt t="64257" x="7900988" y="4881563"/>
          <p14:tracePt t="64265" x="7900988" y="4886325"/>
          <p14:tracePt t="64289" x="7900988" y="4891088"/>
          <p14:tracePt t="64312" x="7900988" y="4895850"/>
          <p14:tracePt t="64319" x="7905750" y="4895850"/>
          <p14:tracePt t="64344" x="7910513" y="4895850"/>
          <p14:tracePt t="64353" x="7915275" y="4895850"/>
          <p14:tracePt t="64368" x="7915275" y="4900613"/>
          <p14:tracePt t="64392" x="7920038" y="4900613"/>
          <p14:tracePt t="65626" x="7924800" y="4900613"/>
          <p14:tracePt t="65632" x="7924800" y="4905375"/>
          <p14:tracePt t="65657" x="7929563" y="4905375"/>
          <p14:tracePt t="65673" x="7934325" y="4910138"/>
          <p14:tracePt t="65689" x="7934325" y="4914900"/>
          <p14:tracePt t="65698" x="7934325" y="4919663"/>
          <p14:tracePt t="65713" x="7939088" y="4929188"/>
          <p14:tracePt t="65729" x="7939088" y="4933950"/>
          <p14:tracePt t="65746" x="7939088" y="4943475"/>
          <p14:tracePt t="65762" x="7939088" y="4948238"/>
          <p14:tracePt t="65779" x="7939088" y="4953000"/>
          <p14:tracePt t="65795" x="7939088" y="4962525"/>
          <p14:tracePt t="65811" x="7934325" y="4967288"/>
          <p14:tracePt t="65845" x="7934325" y="4972050"/>
          <p14:tracePt t="65904" x="7929563" y="4972050"/>
          <p14:tracePt t="65960" x="7924800" y="4972050"/>
          <p14:tracePt t="65993" x="7920038" y="4972050"/>
          <p14:tracePt t="66008" x="7910513" y="4967288"/>
          <p14:tracePt t="66024" x="7905750" y="4967288"/>
          <p14:tracePt t="66040" x="7900988" y="4967288"/>
          <p14:tracePt t="66056" x="7900988" y="4962525"/>
          <p14:tracePt t="66065" x="7896225" y="4962525"/>
          <p14:tracePt t="66088" x="7896225" y="4957763"/>
          <p14:tracePt t="66097" x="7896225" y="4953000"/>
          <p14:tracePt t="66112" x="7896225" y="4948238"/>
          <p14:tracePt t="66135" x="7896225" y="4943475"/>
          <p14:tracePt t="66151" x="7896225" y="4938713"/>
          <p14:tracePt t="66271" x="7896225" y="4943475"/>
          <p14:tracePt t="66279" x="7896225" y="4953000"/>
          <p14:tracePt t="66296" x="7896225" y="4962525"/>
          <p14:tracePt t="66303" x="7896225" y="4967288"/>
          <p14:tracePt t="66313" x="7896225" y="4976813"/>
          <p14:tracePt t="66329" x="7896225" y="4991100"/>
          <p14:tracePt t="66346" x="7896225" y="5000625"/>
          <p14:tracePt t="66363" x="7896225" y="5014913"/>
          <p14:tracePt t="66380" x="7896225" y="5024438"/>
          <p14:tracePt t="66396" x="7891463" y="5029200"/>
          <p14:tracePt t="66413" x="7891463" y="5038725"/>
          <p14:tracePt t="66430" x="7886700" y="5043488"/>
          <p14:tracePt t="66447" x="7886700" y="5048250"/>
          <p14:tracePt t="66463" x="7881938" y="5048250"/>
          <p14:tracePt t="66496" x="7877175" y="5053013"/>
          <p14:tracePt t="66513" x="7872413" y="5057775"/>
          <p14:tracePt t="66546" x="7867650" y="5057775"/>
          <p14:tracePt t="66563" x="7867650" y="5062538"/>
          <p14:tracePt t="66579" x="7862888" y="5062538"/>
          <p14:tracePt t="66607" x="7858125" y="5062538"/>
          <p14:tracePt t="66623" x="7853363" y="5062538"/>
          <p14:tracePt t="66639" x="7848600" y="5062538"/>
          <p14:tracePt t="66671" x="7843838" y="5062538"/>
          <p14:tracePt t="66704" x="7839075" y="5062538"/>
          <p14:tracePt t="66849" x="7839075" y="5057775"/>
          <p14:tracePt t="66856" x="7839075" y="5053013"/>
          <p14:tracePt t="66882" x="7839075" y="5048250"/>
          <p14:tracePt t="66897" x="7839075" y="5043488"/>
          <p14:tracePt t="66977" x="7839075" y="5038725"/>
          <p14:tracePt t="67008" x="7839075" y="5033963"/>
          <p14:tracePt t="67023" x="7839075" y="5029200"/>
          <p14:tracePt t="67039" x="7839075" y="5024438"/>
          <p14:tracePt t="67063" x="7839075" y="5019675"/>
          <p14:tracePt t="67071" x="7839075" y="5014913"/>
          <p14:tracePt t="67087" x="7839075" y="5010150"/>
          <p14:tracePt t="67103" x="7839075" y="5005388"/>
          <p14:tracePt t="67119" x="7839075" y="5000625"/>
          <p14:tracePt t="67130" x="7839075" y="4995863"/>
          <p14:tracePt t="67147" x="7843838" y="4991100"/>
          <p14:tracePt t="67164" x="7848600" y="4986338"/>
          <p14:tracePt t="67180" x="7853363" y="4976813"/>
          <p14:tracePt t="67197" x="7858125" y="4972050"/>
          <p14:tracePt t="67214" x="7862888" y="4967288"/>
          <p14:tracePt t="67231" x="7877175" y="4962525"/>
          <p14:tracePt t="67248" x="7881938" y="4957763"/>
          <p14:tracePt t="67264" x="7886700" y="4953000"/>
          <p14:tracePt t="67281" x="7896225" y="4948238"/>
          <p14:tracePt t="67297" x="7900988" y="4943475"/>
          <p14:tracePt t="67314" x="7920038" y="4938713"/>
          <p14:tracePt t="67331" x="7924800" y="4933950"/>
          <p14:tracePt t="67348" x="7934325" y="4924425"/>
          <p14:tracePt t="67364" x="7943850" y="4914900"/>
          <p14:tracePt t="67381" x="7967663" y="4900613"/>
          <p14:tracePt t="67398" x="7977188" y="4895850"/>
          <p14:tracePt t="67415" x="8001000" y="4876800"/>
          <p14:tracePt t="67431" x="8010525" y="4867275"/>
          <p14:tracePt t="67448" x="8020050" y="4862513"/>
          <p14:tracePt t="67464" x="8020050" y="4852988"/>
          <p14:tracePt t="67481" x="8029575" y="4843463"/>
          <p14:tracePt t="67498" x="8029575" y="4833938"/>
          <p14:tracePt t="67514" x="8029575" y="4829175"/>
          <p14:tracePt t="67531" x="8029575" y="4824413"/>
          <p14:tracePt t="67548" x="8029575" y="4819650"/>
          <p14:tracePt t="67565" x="8029575" y="4810125"/>
          <p14:tracePt t="67581" x="8029575" y="4805363"/>
          <p14:tracePt t="67599" x="8029575" y="4800600"/>
          <p14:tracePt t="67615" x="8029575" y="4795838"/>
          <p14:tracePt t="67688" x="8024813" y="4795838"/>
          <p14:tracePt t="67704" x="8020050" y="4800600"/>
          <p14:tracePt t="67712" x="8015288" y="4810125"/>
          <p14:tracePt t="67720" x="8015288" y="4814888"/>
          <p14:tracePt t="67732" x="8005763" y="4829175"/>
          <p14:tracePt t="67749" x="8005763" y="4838700"/>
          <p14:tracePt t="67765" x="7991475" y="4852988"/>
          <p14:tracePt t="67782" x="7991475" y="4857750"/>
          <p14:tracePt t="67799" x="7991475" y="4862513"/>
          <p14:tracePt t="67921" x="7991475" y="4852988"/>
          <p14:tracePt t="67929" x="7991475" y="4848225"/>
          <p14:tracePt t="67937" x="7991475" y="4843463"/>
          <p14:tracePt t="67950" x="7991475" y="4838700"/>
          <p14:tracePt t="67968" x="7991475" y="4810125"/>
          <p14:tracePt t="67984" x="7981950" y="4795838"/>
          <p14:tracePt t="67999" x="7967663" y="4786313"/>
          <p14:tracePt t="68015" x="7943850" y="4781550"/>
          <p14:tracePt t="68032" x="7920038" y="4781550"/>
          <p14:tracePt t="68048" x="7915275" y="4781550"/>
          <p14:tracePt t="68065" x="7905750" y="4786313"/>
          <p14:tracePt t="68082" x="7896225" y="4795838"/>
          <p14:tracePt t="68099" x="7886700" y="4829175"/>
          <p14:tracePt t="68115" x="7886700" y="4867275"/>
          <p14:tracePt t="68132" x="7886700" y="4881563"/>
          <p14:tracePt t="68149" x="7891463" y="4910138"/>
          <p14:tracePt t="68165" x="7900988" y="4919663"/>
          <p14:tracePt t="68182" x="7910513" y="4924425"/>
          <p14:tracePt t="68199" x="7920038" y="4929188"/>
          <p14:tracePt t="68215" x="7929563" y="4929188"/>
          <p14:tracePt t="68232" x="7934325" y="4929188"/>
          <p14:tracePt t="68249" x="7939088" y="4929188"/>
          <p14:tracePt t="68266" x="7948613" y="4929188"/>
          <p14:tracePt t="68282" x="7953375" y="4929188"/>
          <p14:tracePt t="68299" x="7958138" y="4924425"/>
          <p14:tracePt t="68315" x="7958138" y="4919663"/>
          <p14:tracePt t="68359" x="7958138" y="4914900"/>
          <p14:tracePt t="75960" x="7962900" y="4914900"/>
          <p14:tracePt t="75968" x="7967663" y="4914900"/>
          <p14:tracePt t="75979" x="7986713" y="4910138"/>
          <p14:tracePt t="75994" x="8024813" y="4905375"/>
          <p14:tracePt t="76011" x="8067675" y="4886325"/>
          <p14:tracePt t="76028" x="8086725" y="4876800"/>
          <p14:tracePt t="76044" x="8120063" y="4862513"/>
          <p14:tracePt t="76061" x="8181975" y="4838700"/>
          <p14:tracePt t="76078" x="8258175" y="4829175"/>
          <p14:tracePt t="76095" x="8782050" y="4814888"/>
          <p14:tracePt t="76111" x="9348788" y="4814888"/>
          <p14:tracePt t="76128" x="9739313" y="4800600"/>
          <p14:tracePt t="76145" x="10310813" y="4781550"/>
          <p14:tracePt t="76162" x="10839450" y="4781550"/>
          <p14:tracePt t="76178" x="11063288" y="4791075"/>
          <p14:tracePt t="76195" x="11329988" y="4805363"/>
          <p14:tracePt t="76211" x="11415713" y="4805363"/>
          <p14:tracePt t="76228" x="11453813" y="4805363"/>
          <p14:tracePt t="76232" x="11458575" y="4805363"/>
          <p14:tracePt t="76264" x="11463338" y="4805363"/>
          <p14:tracePt t="76273" x="11468100" y="4810125"/>
          <p14:tracePt t="76280" x="11472863" y="4810125"/>
          <p14:tracePt t="76295" x="11501438" y="4814888"/>
          <p14:tracePt t="76311" x="11515725" y="4819650"/>
          <p14:tracePt t="76328" x="11534775" y="4824413"/>
          <p14:tracePt t="76345" x="11539538" y="4824413"/>
        </p14:tracePtLst>
      </p14:laserTrace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 what NDT is able to solve these challenges?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 There exist a lot of NDT technologies used for composite parts.</a:t>
            </a:r>
          </a:p>
          <a:p>
            <a:pPr marL="0" indent="0"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  <a:p>
            <a:r>
              <a:rPr lang="en-US" dirty="0" smtClean="0"/>
              <a:t>Traditionally </a:t>
            </a:r>
            <a:r>
              <a:rPr lang="en-US" b="1" dirty="0" smtClean="0"/>
              <a:t>Ultrasonic NDT testing </a:t>
            </a:r>
            <a:r>
              <a:rPr lang="en-US" dirty="0" smtClean="0"/>
              <a:t>is good way to go for automated bulk material testing.</a:t>
            </a:r>
            <a:endParaRPr lang="en-US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AT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2043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40"/>
    </mc:Choice>
    <mc:Fallback xmlns="">
      <p:transition spd="slow" advTm="33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85" x="11534775" y="4824413"/>
          <p14:tracePt t="319" x="11534775" y="4829175"/>
          <p14:tracePt t="390" x="11530013" y="4833938"/>
          <p14:tracePt t="399" x="11525250" y="4833938"/>
          <p14:tracePt t="407" x="11520488" y="4833938"/>
          <p14:tracePt t="422" x="11496675" y="4838700"/>
          <p14:tracePt t="437" x="11482388" y="4843463"/>
          <p14:tracePt t="454" x="11453813" y="4843463"/>
          <p14:tracePt t="470" x="11406188" y="4843463"/>
          <p14:tracePt t="487" x="11368088" y="4843463"/>
          <p14:tracePt t="502" x="11301413" y="4843463"/>
          <p14:tracePt t="520" x="11244263" y="4848225"/>
          <p14:tracePt t="536" x="11158538" y="4848225"/>
          <p14:tracePt t="553" x="11082338" y="4848225"/>
          <p14:tracePt t="569" x="10948988" y="4843463"/>
          <p14:tracePt t="586" x="10810875" y="4824413"/>
          <p14:tracePt t="603" x="10582275" y="4767263"/>
          <p14:tracePt t="619" x="10272713" y="4686300"/>
          <p14:tracePt t="636" x="10015538" y="4610100"/>
          <p14:tracePt t="653" x="9739313" y="4562475"/>
          <p14:tracePt t="669" x="9529763" y="4543425"/>
          <p14:tracePt t="685" x="9329738" y="4529138"/>
          <p14:tracePt t="702" x="9172575" y="4510088"/>
          <p14:tracePt t="719" x="9048750" y="4500563"/>
          <p14:tracePt t="735" x="8967788" y="4486275"/>
          <p14:tracePt t="752" x="8867775" y="4476750"/>
          <p14:tracePt t="769" x="8820150" y="4471988"/>
          <p14:tracePt t="786" x="8772525" y="4467225"/>
          <p14:tracePt t="802" x="8763000" y="4462463"/>
          <p14:tracePt t="1006" x="8767763" y="4462463"/>
          <p14:tracePt t="1022" x="8772525" y="4462463"/>
          <p14:tracePt t="1030" x="8777288" y="4462463"/>
          <p14:tracePt t="1038" x="8782050" y="4462463"/>
          <p14:tracePt t="1055" x="8786813" y="4462463"/>
          <p14:tracePt t="1070" x="8791575" y="4462463"/>
          <p14:tracePt t="1087" x="8796338" y="4462463"/>
          <p14:tracePt t="1103" x="8801100" y="4462463"/>
          <p14:tracePt t="1120" x="8815388" y="4462463"/>
          <p14:tracePt t="1137" x="8824913" y="4462463"/>
          <p14:tracePt t="1154" x="8834438" y="4457700"/>
          <p14:tracePt t="1170" x="8843963" y="4457700"/>
          <p14:tracePt t="1187" x="8843963" y="4452938"/>
          <p14:tracePt t="1238" x="8848725" y="4452938"/>
          <p14:tracePt t="2335" x="8853488" y="4452938"/>
          <p14:tracePt t="2342" x="8863013" y="4452938"/>
          <p14:tracePt t="2358" x="8877300" y="4452938"/>
          <p14:tracePt t="2371" x="8891588" y="4452938"/>
          <p14:tracePt t="2388" x="8915400" y="4452938"/>
          <p14:tracePt t="2404" x="8934450" y="4452938"/>
          <p14:tracePt t="2614" x="8939213" y="4467225"/>
          <p14:tracePt t="2624" x="8939213" y="4471988"/>
          <p14:tracePt t="2646" x="8939213" y="4476750"/>
          <p14:tracePt t="2662" x="8939213" y="4481513"/>
          <p14:tracePt t="2687" x="8934450" y="4481513"/>
          <p14:tracePt t="2703" x="8929688" y="4481513"/>
          <p14:tracePt t="2711" x="8920163" y="4481513"/>
          <p14:tracePt t="2723" x="8910638" y="4481513"/>
          <p14:tracePt t="2741" x="8867775" y="4486275"/>
          <p14:tracePt t="2757" x="8782050" y="4491038"/>
          <p14:tracePt t="2774" x="8701088" y="4491038"/>
          <p14:tracePt t="2790" x="8553450" y="4500563"/>
          <p14:tracePt t="2806" x="8358188" y="4500563"/>
          <p14:tracePt t="2822" x="7929563" y="4510088"/>
          <p14:tracePt t="2839" x="7529513" y="4510088"/>
          <p14:tracePt t="2856" x="6762750" y="4538663"/>
          <p14:tracePt t="2873" x="5900738" y="4552950"/>
          <p14:tracePt t="2889" x="5243513" y="4581525"/>
          <p14:tracePt t="2906" x="4291013" y="4624388"/>
          <p14:tracePt t="2924" x="3652838" y="4667250"/>
          <p14:tracePt t="2940" x="2805113" y="4757738"/>
          <p14:tracePt t="2941" x="2428875" y="4791075"/>
          <p14:tracePt t="2957" x="1971675" y="4814888"/>
          <p14:tracePt t="2972" x="1700213" y="4824413"/>
          <p14:tracePt t="2989" x="1281113" y="4848225"/>
          <p14:tracePt t="3006" x="1123950" y="4857750"/>
          <p14:tracePt t="3022" x="1033463" y="4872038"/>
          <p14:tracePt t="3039" x="909638" y="4886325"/>
          <p14:tracePt t="3055" x="776288" y="4905375"/>
          <p14:tracePt t="3072" x="614363" y="4938713"/>
          <p14:tracePt t="3088" x="476250" y="4953000"/>
          <p14:tracePt t="3105" x="385763" y="4962525"/>
          <p14:tracePt t="3122" x="285750" y="4967288"/>
          <p14:tracePt t="3139" x="276225" y="4967288"/>
          <p14:tracePt t="3358" x="276225" y="4976813"/>
          <p14:tracePt t="3366" x="276225" y="4981575"/>
          <p14:tracePt t="3382" x="276225" y="4986338"/>
          <p14:tracePt t="3446" x="280988" y="4986338"/>
          <p14:tracePt t="3471" x="285750" y="4986338"/>
          <p14:tracePt t="4074" x="285750" y="4981575"/>
          <p14:tracePt t="21647" x="290513" y="4981575"/>
          <p14:tracePt t="21655" x="295275" y="4981575"/>
          <p14:tracePt t="21667" x="300038" y="4981575"/>
          <p14:tracePt t="21684" x="300038" y="4986338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sz="2800" dirty="0" smtClean="0"/>
              <a:t>State </a:t>
            </a:r>
            <a:r>
              <a:rPr lang="de-AT" sz="2800" dirty="0" err="1" smtClean="0"/>
              <a:t>of</a:t>
            </a:r>
            <a:r>
              <a:rPr lang="de-AT" sz="2800" dirty="0" smtClean="0"/>
              <a:t> </a:t>
            </a:r>
            <a:r>
              <a:rPr lang="de-AT" sz="2800" dirty="0" err="1" smtClean="0"/>
              <a:t>the</a:t>
            </a:r>
            <a:r>
              <a:rPr lang="de-AT" sz="2800" dirty="0" smtClean="0"/>
              <a:t> </a:t>
            </a:r>
            <a:r>
              <a:rPr lang="de-AT" sz="2800" dirty="0" err="1" smtClean="0"/>
              <a:t>art</a:t>
            </a:r>
            <a:r>
              <a:rPr lang="de-AT" sz="2800" dirty="0" smtClean="0"/>
              <a:t> </a:t>
            </a:r>
            <a:r>
              <a:rPr lang="de-AT" sz="2800" dirty="0" err="1" smtClean="0"/>
              <a:t>for</a:t>
            </a:r>
            <a:r>
              <a:rPr lang="de-AT" sz="2800" dirty="0" smtClean="0"/>
              <a:t> </a:t>
            </a:r>
            <a:r>
              <a:rPr lang="de-AT" sz="2800" dirty="0" err="1" smtClean="0"/>
              <a:t>testing</a:t>
            </a:r>
            <a:r>
              <a:rPr lang="de-AT" sz="2800" dirty="0" smtClean="0"/>
              <a:t> </a:t>
            </a:r>
            <a:r>
              <a:rPr lang="de-AT" sz="2800" dirty="0" err="1" smtClean="0"/>
              <a:t>composite</a:t>
            </a:r>
            <a:r>
              <a:rPr lang="de-AT" sz="2800" dirty="0" smtClean="0"/>
              <a:t> </a:t>
            </a:r>
            <a:r>
              <a:rPr lang="de-AT" sz="2800" dirty="0" err="1" smtClean="0"/>
              <a:t>parts</a:t>
            </a:r>
            <a:r>
              <a:rPr lang="de-AT" sz="2800" dirty="0" smtClean="0"/>
              <a:t> </a:t>
            </a:r>
            <a:r>
              <a:rPr lang="de-AT" sz="2800" dirty="0" err="1" smtClean="0"/>
              <a:t>by</a:t>
            </a:r>
            <a:r>
              <a:rPr lang="de-AT" sz="2800" dirty="0" smtClean="0"/>
              <a:t> </a:t>
            </a:r>
            <a:br>
              <a:rPr lang="de-AT" sz="2800" dirty="0" smtClean="0"/>
            </a:br>
            <a:r>
              <a:rPr lang="de-AT" sz="2800" dirty="0" err="1">
                <a:solidFill>
                  <a:srgbClr val="0033CC"/>
                </a:solidFill>
              </a:rPr>
              <a:t>Wate</a:t>
            </a:r>
            <a:r>
              <a:rPr lang="de-AT" sz="2800" dirty="0" err="1" smtClean="0">
                <a:solidFill>
                  <a:srgbClr val="0033CC"/>
                </a:solidFill>
              </a:rPr>
              <a:t>r</a:t>
            </a:r>
            <a:r>
              <a:rPr lang="de-AT" sz="2800" dirty="0" smtClean="0">
                <a:solidFill>
                  <a:srgbClr val="0033CC"/>
                </a:solidFill>
              </a:rPr>
              <a:t> </a:t>
            </a:r>
            <a:r>
              <a:rPr lang="de-AT" sz="2800" dirty="0" err="1" smtClean="0">
                <a:solidFill>
                  <a:srgbClr val="0033CC"/>
                </a:solidFill>
              </a:rPr>
              <a:t>coupled</a:t>
            </a:r>
            <a:r>
              <a:rPr lang="de-AT" sz="2800" dirty="0" smtClean="0">
                <a:solidFill>
                  <a:srgbClr val="0033CC"/>
                </a:solidFill>
              </a:rPr>
              <a:t> </a:t>
            </a:r>
            <a:r>
              <a:rPr lang="de-AT" sz="2800" dirty="0" smtClean="0"/>
              <a:t>US-NDT</a:t>
            </a:r>
            <a:endParaRPr lang="de-AT" sz="2800" dirty="0"/>
          </a:p>
        </p:txBody>
      </p:sp>
      <p:pic>
        <p:nvPicPr>
          <p:cNvPr id="4098" name="Picture 2" descr="10 Achsen High Speed Prüfmechani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2761" y="1781175"/>
            <a:ext cx="3499023" cy="3499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feld 4"/>
          <p:cNvSpPr txBox="1"/>
          <p:nvPr/>
        </p:nvSpPr>
        <p:spPr>
          <a:xfrm>
            <a:off x="407368" y="6237312"/>
            <a:ext cx="28803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/>
              <a:t>Source: FILL GmbH / www.fill.co.at</a:t>
            </a:r>
            <a:endParaRPr lang="de-AT" sz="1100" i="1" dirty="0"/>
          </a:p>
        </p:txBody>
      </p:sp>
      <p:pic>
        <p:nvPicPr>
          <p:cNvPr id="4100" name="Picture 4" descr="Horizontale schlanke Manipulatoren mit Squirterdüse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0158" y="3695912"/>
            <a:ext cx="2233726" cy="223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feld 3"/>
          <p:cNvSpPr txBox="1"/>
          <p:nvPr/>
        </p:nvSpPr>
        <p:spPr>
          <a:xfrm>
            <a:off x="531110" y="1263065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Tower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systems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–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single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element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US-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squirter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system</a:t>
            </a:r>
            <a:endParaRPr lang="de-AT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33065" y="1805123"/>
            <a:ext cx="4719519" cy="2686463"/>
          </a:xfrm>
          <a:prstGeom prst="rect">
            <a:avLst/>
          </a:prstGeom>
        </p:spPr>
      </p:pic>
      <p:sp>
        <p:nvSpPr>
          <p:cNvPr id="9" name="Textfeld 8"/>
          <p:cNvSpPr txBox="1"/>
          <p:nvPr/>
        </p:nvSpPr>
        <p:spPr>
          <a:xfrm>
            <a:off x="6570696" y="126477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Robot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based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–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Phased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Array US-NDT System</a:t>
            </a:r>
            <a:endParaRPr lang="de-AT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71428" y="3986403"/>
            <a:ext cx="3173868" cy="1930524"/>
          </a:xfrm>
          <a:prstGeom prst="rect">
            <a:avLst/>
          </a:prstGeom>
        </p:spPr>
      </p:pic>
      <p:sp>
        <p:nvSpPr>
          <p:cNvPr id="14" name="Textfeld 13"/>
          <p:cNvSpPr txBox="1"/>
          <p:nvPr/>
        </p:nvSpPr>
        <p:spPr>
          <a:xfrm>
            <a:off x="6456040" y="6021868"/>
            <a:ext cx="40324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/>
              <a:t>Source: FILL GmbH</a:t>
            </a:r>
          </a:p>
          <a:p>
            <a:r>
              <a:rPr lang="de-AT" sz="1100" i="1" dirty="0"/>
              <a:t>https://www.youtube.com/watch?v=W9t3Zr-JpTE&amp;t=5s</a:t>
            </a: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79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96"/>
    </mc:Choice>
    <mc:Fallback xmlns="">
      <p:transition spd="slow" advTm="74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7647" x="300038" y="4991100"/>
          <p14:tracePt t="7662" x="300038" y="5000625"/>
          <p14:tracePt t="7670" x="300038" y="5005388"/>
          <p14:tracePt t="7678" x="314325" y="5019675"/>
          <p14:tracePt t="7694" x="323850" y="5019675"/>
          <p14:tracePt t="7942" x="328613" y="5024438"/>
          <p14:tracePt t="7950" x="328613" y="5033963"/>
          <p14:tracePt t="7962" x="328613" y="5043488"/>
          <p14:tracePt t="7973" x="328613" y="5048250"/>
          <p14:tracePt t="7990" x="328613" y="5053013"/>
          <p14:tracePt t="8006" x="328613" y="5057775"/>
          <p14:tracePt t="8070" x="328613" y="5053013"/>
          <p14:tracePt t="8077" x="323850" y="5048250"/>
          <p14:tracePt t="8089" x="323850" y="5033963"/>
          <p14:tracePt t="8107" x="319088" y="5000625"/>
          <p14:tracePt t="8122" x="300038" y="4914900"/>
          <p14:tracePt t="8138" x="271463" y="4667250"/>
          <p14:tracePt t="8155" x="261938" y="4486275"/>
          <p14:tracePt t="8172" x="228600" y="4138613"/>
          <p14:tracePt t="8188" x="200025" y="3714750"/>
          <p14:tracePt t="8205" x="176213" y="3357563"/>
          <p14:tracePt t="8222" x="176213" y="3157538"/>
          <p14:tracePt t="8238" x="176213" y="2795588"/>
          <p14:tracePt t="8255" x="176213" y="2605088"/>
          <p14:tracePt t="8273" x="166688" y="2328863"/>
          <p14:tracePt t="8289" x="176213" y="2224088"/>
          <p14:tracePt t="8305" x="185738" y="2109788"/>
          <p14:tracePt t="8322" x="190500" y="2090738"/>
          <p14:tracePt t="8339" x="190500" y="2071688"/>
          <p14:tracePt t="8356" x="190500" y="2062163"/>
          <p14:tracePt t="8373" x="195263" y="2043113"/>
          <p14:tracePt t="8389" x="195263" y="2028825"/>
          <p14:tracePt t="8405" x="195263" y="2005013"/>
          <p14:tracePt t="8422" x="195263" y="1985963"/>
          <p14:tracePt t="8439" x="195263" y="1966913"/>
          <p14:tracePt t="8455" x="195263" y="1938338"/>
          <p14:tracePt t="8473" x="195263" y="1914525"/>
          <p14:tracePt t="8489" x="200025" y="1871663"/>
          <p14:tracePt t="8506" x="204788" y="1843088"/>
          <p14:tracePt t="8523" x="204788" y="1814513"/>
          <p14:tracePt t="8539" x="209550" y="1800225"/>
          <p14:tracePt t="8557" x="214313" y="1790700"/>
          <p14:tracePt t="8573" x="214313" y="1785938"/>
          <p14:tracePt t="8589" x="219075" y="1781175"/>
          <p14:tracePt t="10157" x="223838" y="1776413"/>
          <p14:tracePt t="10165" x="228600" y="1776413"/>
          <p14:tracePt t="10176" x="238125" y="1776413"/>
          <p14:tracePt t="10193" x="261938" y="1766888"/>
          <p14:tracePt t="10209" x="323850" y="1752600"/>
          <p14:tracePt t="10226" x="390525" y="1747838"/>
          <p14:tracePt t="10242" x="514350" y="1733550"/>
          <p14:tracePt t="10259" x="709613" y="1728788"/>
          <p14:tracePt t="10275" x="862013" y="1724025"/>
          <p14:tracePt t="10292" x="1247775" y="1700213"/>
          <p14:tracePt t="10309" x="1433513" y="1695450"/>
          <p14:tracePt t="10325" x="1571625" y="1685925"/>
          <p14:tracePt t="10342" x="1662113" y="1685925"/>
          <p14:tracePt t="10359" x="1757363" y="1685925"/>
          <p14:tracePt t="10376" x="1800225" y="1685925"/>
          <p14:tracePt t="10392" x="1857375" y="1685925"/>
          <p14:tracePt t="10409" x="1900238" y="1685925"/>
          <p14:tracePt t="10426" x="1962150" y="1685925"/>
          <p14:tracePt t="10442" x="2024063" y="1695450"/>
          <p14:tracePt t="10459" x="2128838" y="1695450"/>
          <p14:tracePt t="10462" x="2185988" y="1695450"/>
          <p14:tracePt t="10476" x="2247900" y="1695450"/>
          <p14:tracePt t="10493" x="2405063" y="1690688"/>
          <p14:tracePt t="10509" x="2538413" y="1681163"/>
          <p14:tracePt t="10525" x="2643188" y="1676400"/>
          <p14:tracePt t="10542" x="2781300" y="1676400"/>
          <p14:tracePt t="10559" x="2890838" y="1676400"/>
          <p14:tracePt t="10575" x="3038475" y="1671638"/>
          <p14:tracePt t="10592" x="3138488" y="1671638"/>
          <p14:tracePt t="10609" x="3257550" y="1662113"/>
          <p14:tracePt t="10625" x="3319463" y="1662113"/>
          <p14:tracePt t="10642" x="3376613" y="1657350"/>
          <p14:tracePt t="10659" x="3386138" y="1657350"/>
          <p14:tracePt t="10990" x="3381375" y="1657350"/>
          <p14:tracePt t="11262" x="3381375" y="1652588"/>
          <p14:tracePt t="12509" x="3381375" y="1647825"/>
          <p14:tracePt t="12630" x="3381375" y="1643063"/>
          <p14:tracePt t="12654" x="3386138" y="1638300"/>
          <p14:tracePt t="12669" x="3390900" y="1638300"/>
          <p14:tracePt t="12685" x="3395663" y="1638300"/>
          <p14:tracePt t="12693" x="3400425" y="1638300"/>
          <p14:tracePt t="12702" x="3405188" y="1638300"/>
          <p14:tracePt t="12712" x="3414713" y="1638300"/>
          <p14:tracePt t="12729" x="3424238" y="1638300"/>
          <p14:tracePt t="12745" x="3443288" y="1633538"/>
          <p14:tracePt t="13103" x="3438525" y="1638300"/>
          <p14:tracePt t="13110" x="3424238" y="1643063"/>
          <p14:tracePt t="13118" x="3414713" y="1643063"/>
          <p14:tracePt t="13130" x="3390900" y="1643063"/>
          <p14:tracePt t="13146" x="3357563" y="1638300"/>
          <p14:tracePt t="13163" x="3338513" y="1628775"/>
          <p14:tracePt t="13179" x="3314700" y="1624013"/>
          <p14:tracePt t="13196" x="3281363" y="1619250"/>
          <p14:tracePt t="13213" x="3267075" y="1619250"/>
          <p14:tracePt t="13229" x="3262313" y="1619250"/>
          <p14:tracePt t="13573" x="3271838" y="1619250"/>
          <p14:tracePt t="13581" x="3295650" y="1619250"/>
          <p14:tracePt t="13589" x="3333750" y="1619250"/>
          <p14:tracePt t="13598" x="3371850" y="1619250"/>
          <p14:tracePt t="13614" x="3443288" y="1619250"/>
          <p14:tracePt t="13631" x="3543300" y="1619250"/>
          <p14:tracePt t="13647" x="3624263" y="1624013"/>
          <p14:tracePt t="13664" x="3719513" y="1633538"/>
          <p14:tracePt t="13680" x="3771900" y="1633538"/>
          <p14:tracePt t="13697" x="3833813" y="1633538"/>
          <p14:tracePt t="13714" x="3871913" y="1633538"/>
          <p14:tracePt t="13731" x="3886200" y="1633538"/>
          <p14:tracePt t="13747" x="3895725" y="1633538"/>
          <p14:tracePt t="13764" x="3900488" y="1633538"/>
          <p14:tracePt t="13974" x="3910013" y="1633538"/>
          <p14:tracePt t="13990" x="3914775" y="1633538"/>
          <p14:tracePt t="14006" x="3924300" y="1633538"/>
          <p14:tracePt t="14014" x="3929063" y="1633538"/>
          <p14:tracePt t="14023" x="3938588" y="1633538"/>
          <p14:tracePt t="14031" x="3952875" y="1633538"/>
          <p14:tracePt t="14048" x="3967163" y="1633538"/>
          <p14:tracePt t="14065" x="3995738" y="1633538"/>
          <p14:tracePt t="14082" x="4029075" y="1633538"/>
          <p14:tracePt t="14098" x="4062413" y="1633538"/>
          <p14:tracePt t="14115" x="4081463" y="1633538"/>
          <p14:tracePt t="14131" x="4090988" y="1633538"/>
          <p14:tracePt t="14148" x="4095750" y="1633538"/>
          <p14:tracePt t="14694" x="4105275" y="1633538"/>
          <p14:tracePt t="14702" x="4110038" y="1633538"/>
          <p14:tracePt t="14717" x="4133850" y="1638300"/>
          <p14:tracePt t="14733" x="4171950" y="1657350"/>
          <p14:tracePt t="14750" x="4210050" y="1662113"/>
          <p14:tracePt t="14766" x="4267200" y="1681163"/>
          <p14:tracePt t="14783" x="4367213" y="1719263"/>
          <p14:tracePt t="14800" x="4443413" y="1752600"/>
          <p14:tracePt t="14816" x="4562475" y="1828800"/>
          <p14:tracePt t="14834" x="4638675" y="1885950"/>
          <p14:tracePt t="14849" x="4733925" y="1966913"/>
          <p14:tracePt t="14867" x="4805363" y="2043113"/>
          <p14:tracePt t="14883" x="4867275" y="2119313"/>
          <p14:tracePt t="14899" x="4905375" y="2195513"/>
          <p14:tracePt t="14917" x="4943475" y="2309813"/>
          <p14:tracePt t="14933" x="4962525" y="2438400"/>
          <p14:tracePt t="14950" x="4972050" y="2566988"/>
          <p14:tracePt t="14967" x="4995863" y="2771775"/>
          <p14:tracePt t="14983" x="5005388" y="2876550"/>
          <p14:tracePt t="15000" x="5024438" y="3014663"/>
          <p14:tracePt t="15016" x="5043488" y="3124200"/>
          <p14:tracePt t="15033" x="5062538" y="3219450"/>
          <p14:tracePt t="15051" x="5072063" y="3276600"/>
          <p14:tracePt t="15067" x="5081588" y="3314700"/>
          <p14:tracePt t="15084" x="5091113" y="3376613"/>
          <p14:tracePt t="15100" x="5095875" y="3395663"/>
          <p14:tracePt t="15117" x="5114925" y="3414713"/>
          <p14:tracePt t="15133" x="5133975" y="3414713"/>
          <p14:tracePt t="15149" x="5157788" y="3409950"/>
          <p14:tracePt t="15166" x="5176838" y="3386138"/>
          <p14:tracePt t="15357" x="5176838" y="3390900"/>
          <p14:tracePt t="15381" x="5176838" y="3395663"/>
          <p14:tracePt t="15389" x="5176838" y="3400425"/>
          <p14:tracePt t="15400" x="5176838" y="3405188"/>
          <p14:tracePt t="15417" x="5167313" y="3419475"/>
          <p14:tracePt t="15433" x="5157788" y="3438525"/>
          <p14:tracePt t="15450" x="5143500" y="3471863"/>
          <p14:tracePt t="15467" x="5138738" y="3486150"/>
          <p14:tracePt t="15470" x="5129213" y="3505200"/>
          <p14:tracePt t="15483" x="5129213" y="3514725"/>
          <p14:tracePt t="15500" x="5100638" y="3595688"/>
          <p14:tracePt t="15517" x="5048250" y="3719513"/>
          <p14:tracePt t="15533" x="5029200" y="3810000"/>
          <p14:tracePt t="15549" x="5005388" y="3876675"/>
          <p14:tracePt t="15566" x="4967288" y="3981450"/>
          <p14:tracePt t="15583" x="4933950" y="4062413"/>
          <p14:tracePt t="15600" x="4886325" y="4162425"/>
          <p14:tracePt t="15616" x="4843463" y="4257675"/>
          <p14:tracePt t="15633" x="4824413" y="4314825"/>
          <p14:tracePt t="15650" x="4800600" y="4362450"/>
          <p14:tracePt t="15666" x="4791075" y="4391025"/>
          <p14:tracePt t="15684" x="4781550" y="4414838"/>
          <p14:tracePt t="15700" x="4772025" y="4433888"/>
          <p14:tracePt t="15717" x="4757738" y="4462463"/>
          <p14:tracePt t="15733" x="4733925" y="4510088"/>
          <p14:tracePt t="15750" x="4714875" y="4543425"/>
          <p14:tracePt t="15766" x="4681538" y="4600575"/>
          <p14:tracePt t="15783" x="4638675" y="4648200"/>
          <p14:tracePt t="15800" x="4552950" y="4719638"/>
          <p14:tracePt t="15816" x="4471988" y="4776788"/>
          <p14:tracePt t="15833" x="4352925" y="4857750"/>
          <p14:tracePt t="15850" x="4252913" y="4914900"/>
          <p14:tracePt t="15867" x="4076700" y="5000625"/>
          <p14:tracePt t="15884" x="3981450" y="5043488"/>
          <p14:tracePt t="15900" x="3867150" y="5091113"/>
          <p14:tracePt t="15916" x="3805238" y="5114925"/>
          <p14:tracePt t="15933" x="3800475" y="5114925"/>
          <p14:tracePt t="16029" x="3805238" y="5114925"/>
          <p14:tracePt t="16077" x="3805238" y="5110163"/>
          <p14:tracePt t="16101" x="3805238" y="5105400"/>
          <p14:tracePt t="16117" x="3805238" y="5100638"/>
          <p14:tracePt t="16134" x="3810000" y="5095875"/>
          <p14:tracePt t="16149" x="3810000" y="5091113"/>
          <p14:tracePt t="16165" x="3810000" y="5086350"/>
          <p14:tracePt t="16173" x="3814763" y="5086350"/>
          <p14:tracePt t="16190" x="3814763" y="5081588"/>
          <p14:tracePt t="16201" x="3824288" y="5081588"/>
          <p14:tracePt t="16217" x="3838575" y="5072063"/>
          <p14:tracePt t="16234" x="3867150" y="5062538"/>
          <p14:tracePt t="16251" x="3895725" y="5043488"/>
          <p14:tracePt t="16267" x="3933825" y="5019675"/>
          <p14:tracePt t="16284" x="3981450" y="4981575"/>
          <p14:tracePt t="16301" x="4029075" y="4948238"/>
          <p14:tracePt t="16317" x="4048125" y="4929188"/>
          <p14:tracePt t="16335" x="4052888" y="4910138"/>
          <p14:tracePt t="16351" x="4062413" y="4895850"/>
          <p14:tracePt t="16368" x="4062413" y="4872038"/>
          <p14:tracePt t="16384" x="4062413" y="4838700"/>
          <p14:tracePt t="16401" x="4062413" y="4810125"/>
          <p14:tracePt t="16418" x="4057650" y="4757738"/>
          <p14:tracePt t="16434" x="4043363" y="4724400"/>
          <p14:tracePt t="16451" x="4010025" y="4672013"/>
          <p14:tracePt t="16468" x="3971925" y="4638675"/>
          <p14:tracePt t="16470" x="3933825" y="4610100"/>
          <p14:tracePt t="16485" x="3857625" y="4562475"/>
          <p14:tracePt t="16501" x="3810000" y="4533900"/>
          <p14:tracePt t="16518" x="3767138" y="4529138"/>
          <p14:tracePt t="16534" x="3752850" y="4529138"/>
          <p14:tracePt t="16551" x="3748088" y="4538663"/>
          <p14:tracePt t="16568" x="3743325" y="4552950"/>
          <p14:tracePt t="16585" x="3733800" y="4576763"/>
          <p14:tracePt t="16601" x="3729038" y="4610100"/>
          <p14:tracePt t="16618" x="3729038" y="4629150"/>
          <p14:tracePt t="16635" x="3738563" y="4633913"/>
          <p14:tracePt t="16651" x="3752850" y="4619625"/>
          <p14:tracePt t="16668" x="3757613" y="4581525"/>
          <p14:tracePt t="16685" x="3752850" y="4452938"/>
          <p14:tracePt t="16701" x="3690938" y="4324350"/>
          <p14:tracePt t="16718" x="3614738" y="4210050"/>
          <p14:tracePt t="16735" x="3386138" y="3976688"/>
          <p14:tracePt t="16751" x="3157538" y="3795713"/>
          <p14:tracePt t="16768" x="2809875" y="3571875"/>
          <p14:tracePt t="16785" x="2386013" y="3367088"/>
          <p14:tracePt t="16802" x="2109788" y="3228975"/>
          <p14:tracePt t="16818" x="1766888" y="3095625"/>
          <p14:tracePt t="16835" x="1643063" y="3043238"/>
          <p14:tracePt t="16851" x="1547813" y="3005138"/>
          <p14:tracePt t="16869" x="1543050" y="3000375"/>
          <p14:tracePt t="16902" x="1552575" y="2995613"/>
          <p14:tracePt t="16935" x="1552575" y="2990850"/>
          <p14:tracePt t="16952" x="1562100" y="2990850"/>
          <p14:tracePt t="16968" x="1566863" y="2990850"/>
          <p14:tracePt t="16985" x="1576388" y="2990850"/>
          <p14:tracePt t="17002" x="1581150" y="2990850"/>
          <p14:tracePt t="17035" x="1585913" y="3014663"/>
          <p14:tracePt t="17053" x="1590675" y="3086100"/>
          <p14:tracePt t="17069" x="1595438" y="3143250"/>
          <p14:tracePt t="17086" x="1604963" y="3300413"/>
          <p14:tracePt t="17102" x="1628775" y="3457575"/>
          <p14:tracePt t="17118" x="1671638" y="3709988"/>
          <p14:tracePt t="17135" x="1700213" y="3805238"/>
          <p14:tracePt t="17152" x="1743075" y="3886200"/>
          <p14:tracePt t="17169" x="1790700" y="3929063"/>
          <p14:tracePt t="17186" x="1847850" y="3929063"/>
          <p14:tracePt t="17202" x="1905000" y="3929063"/>
          <p14:tracePt t="17219" x="1933575" y="3905250"/>
          <p14:tracePt t="17235" x="1985963" y="3857625"/>
          <p14:tracePt t="17253" x="2066925" y="3686175"/>
          <p14:tracePt t="17270" x="2162175" y="3524250"/>
          <p14:tracePt t="17285" x="2224088" y="3405188"/>
          <p14:tracePt t="17302" x="2300288" y="3281363"/>
          <p14:tracePt t="17319" x="2352675" y="3162300"/>
          <p14:tracePt t="17336" x="2390775" y="3038475"/>
          <p14:tracePt t="17352" x="2409825" y="2967038"/>
          <p14:tracePt t="17369" x="2424113" y="2852738"/>
          <p14:tracePt t="17386" x="2428875" y="2738438"/>
          <p14:tracePt t="17403" x="2438400" y="2671763"/>
          <p14:tracePt t="17419" x="2443163" y="2605088"/>
          <p14:tracePt t="17436" x="2443163" y="2571750"/>
          <p14:tracePt t="17453" x="2443163" y="2519363"/>
          <p14:tracePt t="17469" x="2433638" y="2495550"/>
          <p14:tracePt t="17486" x="2405063" y="2462213"/>
          <p14:tracePt t="17503" x="2390775" y="2447925"/>
          <p14:tracePt t="17520" x="2376488" y="2438400"/>
          <p14:tracePt t="17536" x="2366963" y="2438400"/>
          <p14:tracePt t="17553" x="2357438" y="2443163"/>
          <p14:tracePt t="17569" x="2333625" y="2466975"/>
          <p14:tracePt t="17586" x="2300288" y="2495550"/>
          <p14:tracePt t="17603" x="2247900" y="2552700"/>
          <p14:tracePt t="17620" x="2219325" y="2576513"/>
          <p14:tracePt t="17637" x="2181225" y="2614613"/>
          <p14:tracePt t="17653" x="2166938" y="2633663"/>
          <p14:tracePt t="17670" x="2162175" y="2662238"/>
          <p14:tracePt t="17686" x="2157413" y="2681288"/>
          <p14:tracePt t="17703" x="2157413" y="2738438"/>
          <p14:tracePt t="17720" x="2152650" y="2790825"/>
          <p14:tracePt t="17736" x="2147888" y="2881313"/>
          <p14:tracePt t="17753" x="2138363" y="2957513"/>
          <p14:tracePt t="17770" x="2138363" y="3052763"/>
          <p14:tracePt t="17786" x="2138363" y="3100388"/>
          <p14:tracePt t="17803" x="2138363" y="3148013"/>
          <p14:tracePt t="17820" x="2133600" y="3214688"/>
          <p14:tracePt t="17837" x="2133600" y="3290888"/>
          <p14:tracePt t="17853" x="2133600" y="3324225"/>
          <p14:tracePt t="17870" x="2133600" y="3357563"/>
          <p14:tracePt t="17887" x="2133600" y="3395663"/>
          <p14:tracePt t="17903" x="2133600" y="3424238"/>
          <p14:tracePt t="17920" x="2133600" y="3433763"/>
          <p14:tracePt t="17937" x="2133600" y="3448050"/>
          <p14:tracePt t="17953" x="2133600" y="3462338"/>
          <p14:tracePt t="17970" x="2133600" y="3481388"/>
          <p14:tracePt t="17973" x="2133600" y="3495675"/>
          <p14:tracePt t="17987" x="2133600" y="3505200"/>
          <p14:tracePt t="18005" x="2124075" y="3548063"/>
          <p14:tracePt t="18021" x="2124075" y="3562350"/>
          <p14:tracePt t="18037" x="2124075" y="3586163"/>
          <p14:tracePt t="18054" x="2124075" y="3600450"/>
          <p14:tracePt t="18070" x="2124075" y="3619500"/>
          <p14:tracePt t="18087" x="2124075" y="3629025"/>
          <p14:tracePt t="18104" x="2124075" y="3638550"/>
          <p14:tracePt t="18120" x="2124075" y="3643313"/>
          <p14:tracePt t="18137" x="2124075" y="3652838"/>
          <p14:tracePt t="18154" x="2124075" y="3662363"/>
          <p14:tracePt t="18170" x="2124075" y="3671888"/>
          <p14:tracePt t="18187" x="2124075" y="3681413"/>
          <p14:tracePt t="18221" x="2124075" y="3695700"/>
          <p14:tracePt t="18237" x="2124075" y="3709988"/>
          <p14:tracePt t="18254" x="2124075" y="3714750"/>
          <p14:tracePt t="18271" x="2124075" y="3719513"/>
          <p14:tracePt t="18287" x="2124075" y="3724275"/>
          <p14:tracePt t="18304" x="2124075" y="3733800"/>
          <p14:tracePt t="18321" x="2124075" y="3738563"/>
          <p14:tracePt t="18354" x="2124075" y="3743325"/>
          <p14:tracePt t="18371" x="2124075" y="3748088"/>
          <p14:tracePt t="18477" x="2124075" y="3752850"/>
          <p14:tracePt t="18486" x="2119313" y="3752850"/>
          <p14:tracePt t="18510" x="2114550" y="3757613"/>
          <p14:tracePt t="18518" x="2109788" y="3757613"/>
          <p14:tracePt t="18525" x="2105025" y="3757613"/>
          <p14:tracePt t="18537" x="2090738" y="3757613"/>
          <p14:tracePt t="18554" x="2062163" y="3757613"/>
          <p14:tracePt t="18571" x="2019300" y="3757613"/>
          <p14:tracePt t="18587" x="1947863" y="3757613"/>
          <p14:tracePt t="18604" x="1900238" y="3757613"/>
          <p14:tracePt t="18621" x="1724025" y="3757613"/>
          <p14:tracePt t="18638" x="1581150" y="3748088"/>
          <p14:tracePt t="18654" x="1443038" y="3748088"/>
          <p14:tracePt t="18671" x="1343025" y="3743325"/>
          <p14:tracePt t="18688" x="1209675" y="3743325"/>
          <p14:tracePt t="18705" x="1081088" y="3743325"/>
          <p14:tracePt t="18721" x="957263" y="3738563"/>
          <p14:tracePt t="18738" x="881063" y="3738563"/>
          <p14:tracePt t="18755" x="762000" y="3738563"/>
          <p14:tracePt t="18772" x="657225" y="3738563"/>
          <p14:tracePt t="18788" x="547688" y="3738563"/>
          <p14:tracePt t="18805" x="447675" y="3738563"/>
          <p14:tracePt t="18822" x="376238" y="3738563"/>
          <p14:tracePt t="18838" x="338138" y="3743325"/>
          <p14:tracePt t="18855" x="285750" y="3752850"/>
          <p14:tracePt t="18871" x="242888" y="3757613"/>
          <p14:tracePt t="18888" x="195263" y="3767138"/>
          <p14:tracePt t="18905" x="157163" y="3781425"/>
          <p14:tracePt t="18922" x="142875" y="3786188"/>
          <p14:tracePt t="18938" x="142875" y="3790950"/>
          <p14:tracePt t="18955" x="138113" y="3795713"/>
          <p14:tracePt t="18989" x="123825" y="3800475"/>
          <p14:tracePt t="19005" x="119063" y="3800475"/>
          <p14:tracePt t="19022" x="109538" y="3805238"/>
          <p14:tracePt t="19038" x="104775" y="3805238"/>
          <p14:tracePt t="19055" x="100013" y="3810000"/>
          <p14:tracePt t="19072" x="95250" y="3810000"/>
          <p14:tracePt t="19088" x="85725" y="3814763"/>
          <p14:tracePt t="19105" x="76200" y="3814763"/>
          <p14:tracePt t="19122" x="57150" y="3819525"/>
          <p14:tracePt t="19139" x="42863" y="3824288"/>
          <p14:tracePt t="19155" x="38100" y="3824288"/>
          <p14:tracePt t="23718" x="47625" y="3824288"/>
          <p14:tracePt t="23734" x="52388" y="3824288"/>
          <p14:tracePt t="29975" x="57150" y="3824288"/>
          <p14:tracePt t="29991" x="61913" y="3824288"/>
          <p14:tracePt t="30030" x="61913" y="3829050"/>
          <p14:tracePt t="30038" x="61913" y="3833813"/>
          <p14:tracePt t="30046" x="61913" y="3843338"/>
          <p14:tracePt t="30056" x="57150" y="3857625"/>
          <p14:tracePt t="30072" x="57150" y="3900488"/>
          <p14:tracePt t="30089" x="57150" y="3933825"/>
          <p14:tracePt t="30106" x="71438" y="3990975"/>
          <p14:tracePt t="30122" x="71438" y="4029075"/>
          <p14:tracePt t="30138" x="76200" y="4143375"/>
          <p14:tracePt t="30155" x="80963" y="4243388"/>
          <p14:tracePt t="30172" x="80963" y="4381500"/>
          <p14:tracePt t="30189" x="104775" y="4524375"/>
          <p14:tracePt t="30205" x="142875" y="4605338"/>
          <p14:tracePt t="30222" x="171450" y="4629150"/>
          <p14:tracePt t="30239" x="209550" y="4638675"/>
          <p14:tracePt t="30541" x="219075" y="4648200"/>
          <p14:tracePt t="30549" x="223838" y="4652963"/>
          <p14:tracePt t="30557" x="223838" y="4657725"/>
          <p14:tracePt t="30572" x="228600" y="4667250"/>
          <p14:tracePt t="30589" x="257175" y="4729163"/>
          <p14:tracePt t="30605" x="266700" y="4757738"/>
          <p14:tracePt t="30622" x="285750" y="4781550"/>
          <p14:tracePt t="30638" x="300038" y="4810125"/>
          <p14:tracePt t="30655" x="338138" y="4857750"/>
          <p14:tracePt t="30672" x="361950" y="4891088"/>
          <p14:tracePt t="30689" x="419100" y="4957763"/>
          <p14:tracePt t="30705" x="471488" y="5024438"/>
          <p14:tracePt t="30722" x="571500" y="5124450"/>
          <p14:tracePt t="30739" x="638175" y="5195888"/>
          <p14:tracePt t="30755" x="695325" y="5243513"/>
          <p14:tracePt t="30773" x="757238" y="5286375"/>
          <p14:tracePt t="30789" x="795338" y="5314950"/>
          <p14:tracePt t="30806" x="833438" y="5348288"/>
          <p14:tracePt t="30822" x="900113" y="5414963"/>
          <p14:tracePt t="30839" x="995363" y="5491163"/>
          <p14:tracePt t="30855" x="1076325" y="5548313"/>
          <p14:tracePt t="30872" x="1223963" y="5629275"/>
          <p14:tracePt t="30889" x="1343025" y="5676900"/>
          <p14:tracePt t="30906" x="1543050" y="5743575"/>
          <p14:tracePt t="30923" x="1852613" y="5834063"/>
          <p14:tracePt t="30939" x="2062163" y="5881688"/>
          <p14:tracePt t="30956" x="2519363" y="5972175"/>
          <p14:tracePt t="30973" x="3167063" y="6019800"/>
          <p14:tracePt t="30989" x="3714750" y="6057900"/>
          <p14:tracePt t="31006" x="3995738" y="6072188"/>
          <p14:tracePt t="31022" x="4500563" y="6100763"/>
          <p14:tracePt t="31039" x="4972050" y="6119813"/>
          <p14:tracePt t="31056" x="5414963" y="6134100"/>
          <p14:tracePt t="31072" x="5681663" y="6134100"/>
          <p14:tracePt t="31089" x="6029325" y="6124575"/>
          <p14:tracePt t="31106" x="6348413" y="6100763"/>
          <p14:tracePt t="31123" x="6624638" y="6053138"/>
          <p14:tracePt t="31139" x="6791325" y="6029325"/>
          <p14:tracePt t="31156" x="6881813" y="6019800"/>
          <p14:tracePt t="31173" x="6977063" y="6000750"/>
          <p14:tracePt t="31189" x="7000875" y="6000750"/>
          <p14:tracePt t="31208" x="7005638" y="5995988"/>
          <p14:tracePt t="31222" x="7010400" y="5995988"/>
          <p14:tracePt t="31239" x="7019925" y="5995988"/>
          <p14:tracePt t="31255" x="7034213" y="5991225"/>
          <p14:tracePt t="31273" x="7067550" y="5991225"/>
          <p14:tracePt t="31289" x="7110413" y="5986463"/>
          <p14:tracePt t="31306" x="7134225" y="5986463"/>
          <p14:tracePt t="31323" x="7153275" y="5981700"/>
          <p14:tracePt t="31339" x="7162800" y="5943600"/>
          <p14:tracePt t="31605" x="7172325" y="5943600"/>
          <p14:tracePt t="31613" x="7186613" y="5948363"/>
          <p14:tracePt t="31623" x="7191375" y="5948363"/>
          <p14:tracePt t="31640" x="7215188" y="5953125"/>
          <p14:tracePt t="31657" x="7234238" y="5957888"/>
          <p14:tracePt t="31674" x="7234238" y="5962650"/>
          <p14:tracePt t="31690" x="7239000" y="5962650"/>
          <p14:tracePt t="31733" x="7243763" y="5962650"/>
          <p14:tracePt t="31749" x="7248525" y="5967413"/>
          <p14:tracePt t="31758" x="7253288" y="5967413"/>
          <p14:tracePt t="32230" x="7258050" y="5972175"/>
          <p14:tracePt t="32238" x="7258050" y="5976938"/>
          <p14:tracePt t="32246" x="7267575" y="5981700"/>
          <p14:tracePt t="32263" x="7277100" y="5991225"/>
          <p14:tracePt t="32275" x="7286625" y="5995988"/>
          <p14:tracePt t="32292" x="7319963" y="6015038"/>
          <p14:tracePt t="32309" x="7353300" y="6038850"/>
          <p14:tracePt t="32325" x="7377113" y="6053138"/>
          <p14:tracePt t="32342" x="7391400" y="6057900"/>
          <p14:tracePt t="32359" x="7405688" y="6072188"/>
          <p14:tracePt t="32375" x="7415213" y="6072188"/>
          <p14:tracePt t="32392" x="7424738" y="6076950"/>
          <p14:tracePt t="32408" x="7434263" y="6086475"/>
          <p14:tracePt t="32425" x="7439025" y="6086475"/>
          <p14:tracePt t="32441" x="7443788" y="6091238"/>
          <p14:tracePt t="32459" x="7448550" y="6091238"/>
          <p14:tracePt t="32462" x="7453313" y="6091238"/>
          <p14:tracePt t="32846" x="7458075" y="6091238"/>
          <p14:tracePt t="32862" x="7462838" y="6091238"/>
          <p14:tracePt t="32878" x="7472363" y="6091238"/>
          <p14:tracePt t="32885" x="7481888" y="6096000"/>
          <p14:tracePt t="32895" x="7486650" y="6096000"/>
          <p14:tracePt t="32909" x="7496175" y="6096000"/>
          <p14:tracePt t="32926" x="7505700" y="6100763"/>
          <p14:tracePt t="32959" x="7510463" y="6100763"/>
          <p14:tracePt t="32975" x="7515225" y="6100763"/>
          <p14:tracePt t="32992" x="7519988" y="6105525"/>
          <p14:tracePt t="33009" x="7524750" y="6105525"/>
          <p14:tracePt t="33025" x="7534275" y="6110288"/>
          <p14:tracePt t="33042" x="7539038" y="6115050"/>
          <p14:tracePt t="33059" x="7548563" y="6115050"/>
          <p14:tracePt t="33076" x="7553325" y="6119813"/>
          <p14:tracePt t="33093" x="7567613" y="6124575"/>
          <p14:tracePt t="33109" x="7581900" y="6134100"/>
          <p14:tracePt t="33126" x="7586663" y="6138863"/>
          <p14:tracePt t="33142" x="7596188" y="6148388"/>
          <p14:tracePt t="33159" x="7605713" y="6148388"/>
          <p14:tracePt t="33177" x="7610475" y="6153150"/>
          <p14:tracePt t="33192" x="7620000" y="6157913"/>
          <p14:tracePt t="33211" x="7624763" y="6157913"/>
          <p14:tracePt t="33226" x="7629525" y="6157913"/>
          <p14:tracePt t="33242" x="7634288" y="6162675"/>
          <p14:tracePt t="33258" x="7639050" y="6162675"/>
          <p14:tracePt t="33275" x="7643813" y="6167438"/>
          <p14:tracePt t="33392" x="7648575" y="6167438"/>
          <p14:tracePt t="33646" x="7653338" y="6167438"/>
          <p14:tracePt t="33661" x="7658100" y="6167438"/>
          <p14:tracePt t="33677" x="7662863" y="6167438"/>
          <p14:tracePt t="33693" x="7667625" y="6167438"/>
          <p14:tracePt t="33701" x="7681913" y="6167438"/>
          <p14:tracePt t="33710" x="7686675" y="6167438"/>
          <p14:tracePt t="33726" x="7700963" y="6167438"/>
          <p14:tracePt t="33742" x="7724775" y="6167438"/>
          <p14:tracePt t="33759" x="7748588" y="6172200"/>
          <p14:tracePt t="33776" x="7762875" y="6172200"/>
          <p14:tracePt t="33792" x="7777163" y="6172200"/>
          <p14:tracePt t="33809" x="7800975" y="6172200"/>
          <p14:tracePt t="33826" x="7834313" y="6176963"/>
          <p14:tracePt t="33842" x="7853363" y="6176963"/>
          <p14:tracePt t="33859" x="7877175" y="6176963"/>
          <p14:tracePt t="33876" x="7896225" y="6176963"/>
          <p14:tracePt t="33892" x="7900988" y="6176963"/>
          <p14:tracePt t="36119" x="7905750" y="6176963"/>
          <p14:tracePt t="36134" x="7910513" y="6176963"/>
          <p14:tracePt t="36141" x="7915275" y="6176963"/>
          <p14:tracePt t="36157" x="7920038" y="6176963"/>
          <p14:tracePt t="36173" x="7924800" y="6176963"/>
          <p14:tracePt t="36189" x="7929563" y="6176963"/>
          <p14:tracePt t="36750" x="7929563" y="6172200"/>
          <p14:tracePt t="37126" x="7924800" y="6172200"/>
          <p14:tracePt t="37262" x="7924800" y="6167438"/>
          <p14:tracePt t="37286" x="7924800" y="6162675"/>
          <p14:tracePt t="37366" x="7924800" y="6157913"/>
          <p14:tracePt t="37430" x="7924800" y="6153150"/>
          <p14:tracePt t="37477" x="7924800" y="6148388"/>
          <p14:tracePt t="37501" x="7924800" y="6143625"/>
          <p14:tracePt t="37541" x="7924800" y="6138863"/>
          <p14:tracePt t="37573" x="7924800" y="6134100"/>
          <p14:tracePt t="37598" x="7924800" y="6124575"/>
          <p14:tracePt t="37605" x="7929563" y="6124575"/>
          <p14:tracePt t="37621" x="7929563" y="6119813"/>
          <p14:tracePt t="37632" x="7934325" y="6119813"/>
          <p14:tracePt t="37653" x="7934325" y="6115050"/>
          <p14:tracePt t="37686" x="7934325" y="6110288"/>
          <p14:tracePt t="37702" x="7939088" y="6110288"/>
          <p14:tracePt t="37710" x="7939088" y="6105525"/>
          <p14:tracePt t="37749" x="7943850" y="6105525"/>
          <p14:tracePt t="37757" x="7943850" y="6100763"/>
          <p14:tracePt t="37766" x="7953375" y="6100763"/>
          <p14:tracePt t="37782" x="7958138" y="6096000"/>
          <p14:tracePt t="37799" x="7981950" y="6091238"/>
          <p14:tracePt t="37816" x="8001000" y="6091238"/>
          <p14:tracePt t="37833" x="8024813" y="6086475"/>
          <p14:tracePt t="37849" x="8067675" y="6081713"/>
          <p14:tracePt t="37866" x="8105775" y="6081713"/>
          <p14:tracePt t="37882" x="8181975" y="6081713"/>
          <p14:tracePt t="37899" x="8253413" y="6081713"/>
          <p14:tracePt t="37916" x="8334375" y="6081713"/>
          <p14:tracePt t="37933" x="8396288" y="6081713"/>
          <p14:tracePt t="37949" x="8429625" y="6081713"/>
          <p14:tracePt t="37966" x="8443913" y="6081713"/>
          <p14:tracePt t="37982" x="8467725" y="6081713"/>
          <p14:tracePt t="37999" x="8477250" y="6081713"/>
          <p14:tracePt t="38016" x="8501063" y="6076950"/>
          <p14:tracePt t="38033" x="8520113" y="6076950"/>
          <p14:tracePt t="38049" x="8539163" y="6076950"/>
          <p14:tracePt t="38066" x="8562975" y="6076950"/>
          <p14:tracePt t="38083" x="8572500" y="6072188"/>
          <p14:tracePt t="38099" x="8577263" y="6067425"/>
          <p14:tracePt t="38116" x="8582025" y="6062663"/>
          <p14:tracePt t="38133" x="8582025" y="6053138"/>
          <p14:tracePt t="38149" x="8582025" y="6048375"/>
          <p14:tracePt t="38166" x="8582025" y="6043613"/>
          <p14:tracePt t="38446" x="8582025" y="6053138"/>
          <p14:tracePt t="38462" x="8582025" y="6057900"/>
          <p14:tracePt t="38494" x="8582025" y="6062663"/>
          <p14:tracePt t="38502" x="8586788" y="6062663"/>
          <p14:tracePt t="38517" x="8586788" y="6067425"/>
          <p14:tracePt t="38542" x="8586788" y="6072188"/>
          <p14:tracePt t="38553" x="8591550" y="6072188"/>
          <p14:tracePt t="39583" x="8586788" y="6072188"/>
          <p14:tracePt t="39590" x="8582025" y="6072188"/>
          <p14:tracePt t="39602" x="8577263" y="6067425"/>
          <p14:tracePt t="39619" x="8562975" y="6057900"/>
          <p14:tracePt t="39636" x="8548688" y="6038850"/>
          <p14:tracePt t="39652" x="8529638" y="6019800"/>
          <p14:tracePt t="39669" x="8515350" y="5995988"/>
          <p14:tracePt t="39685" x="8501063" y="5976938"/>
          <p14:tracePt t="39702" x="8501063" y="5967413"/>
          <p14:tracePt t="39718" x="8496300" y="5962650"/>
          <p14:tracePt t="39735" x="8491538" y="5953125"/>
          <p14:tracePt t="39752" x="8491538" y="5948363"/>
          <p14:tracePt t="39769" x="8491538" y="5943600"/>
          <p14:tracePt t="39785" x="8491538" y="5938838"/>
          <p14:tracePt t="39870" x="8496300" y="5938838"/>
          <p14:tracePt t="39878" x="8510588" y="5938838"/>
          <p14:tracePt t="39887" x="8524875" y="5938838"/>
          <p14:tracePt t="39902" x="8582025" y="5953125"/>
          <p14:tracePt t="39919" x="8634413" y="5967413"/>
          <p14:tracePt t="39936" x="8743950" y="5986463"/>
          <p14:tracePt t="39953" x="8858250" y="6005513"/>
          <p14:tracePt t="39969" x="8958263" y="6024563"/>
          <p14:tracePt t="39973" x="9039225" y="6029325"/>
          <p14:tracePt t="39986" x="9120188" y="6034088"/>
          <p14:tracePt t="40003" x="9320213" y="6043613"/>
          <p14:tracePt t="40020" x="9477375" y="6043613"/>
          <p14:tracePt t="40037" x="9658350" y="6043613"/>
          <p14:tracePt t="40054" x="9786938" y="6029325"/>
          <p14:tracePt t="40069" x="9853613" y="6015038"/>
          <p14:tracePt t="40086" x="9915525" y="6005513"/>
          <p14:tracePt t="40103" x="9939338" y="6005513"/>
          <p14:tracePt t="40120" x="9948863" y="6005513"/>
          <p14:tracePt t="40334" x="9944100" y="6005513"/>
          <p14:tracePt t="40582" x="9953625" y="6000750"/>
          <p14:tracePt t="40589" x="9963150" y="5995988"/>
          <p14:tracePt t="40603" x="10001250" y="5986463"/>
          <p14:tracePt t="40620" x="10072688" y="5957888"/>
          <p14:tracePt t="40637" x="10148888" y="5934075"/>
          <p14:tracePt t="40653" x="10248900" y="5886450"/>
          <p14:tracePt t="40670" x="10315575" y="5848350"/>
          <p14:tracePt t="40686" x="10448925" y="5738813"/>
          <p14:tracePt t="40703" x="10567988" y="5638800"/>
          <p14:tracePt t="40720" x="10739438" y="5419725"/>
          <p14:tracePt t="40736" x="10858500" y="5214938"/>
          <p14:tracePt t="40753" x="11039475" y="4910138"/>
          <p14:tracePt t="40770" x="11206163" y="4629150"/>
          <p14:tracePt t="40786" x="11258550" y="4500563"/>
          <p14:tracePt t="40803" x="11277600" y="4262438"/>
          <p14:tracePt t="40820" x="11277600" y="4114800"/>
          <p14:tracePt t="40837" x="11272838" y="3895725"/>
          <p14:tracePt t="40853" x="11272838" y="3819525"/>
          <p14:tracePt t="40870" x="11268075" y="3757613"/>
          <p14:tracePt t="40887" x="11263313" y="3700463"/>
          <p14:tracePt t="40903" x="11263313" y="3662363"/>
          <p14:tracePt t="40920" x="11263313" y="3633788"/>
          <p14:tracePt t="40937" x="11263313" y="3609975"/>
          <p14:tracePt t="40953" x="11263313" y="3586163"/>
          <p14:tracePt t="40970" x="11263313" y="3576638"/>
          <p14:tracePt t="40973" x="11263313" y="3571875"/>
          <p14:tracePt t="40987" x="11263313" y="3567113"/>
          <p14:tracePt t="41005" x="11263313" y="3562350"/>
          <p14:tracePt t="41078" x="11263313" y="3557588"/>
          <p14:tracePt t="41093" x="11263313" y="3552825"/>
          <p14:tracePt t="41101" x="11263313" y="3548063"/>
          <p14:tracePt t="41125" x="11263313" y="3543300"/>
          <p14:tracePt t="41157" x="11263313" y="3538538"/>
          <p14:tracePt t="43102" x="11258550" y="3538538"/>
          <p14:tracePt t="43110" x="11253788" y="3543300"/>
          <p14:tracePt t="43124" x="11249025" y="3543300"/>
          <p14:tracePt t="43140" x="11234738" y="3543300"/>
          <p14:tracePt t="43446" x="11234738" y="3548063"/>
          <p14:tracePt t="43463" x="11234738" y="3552825"/>
          <p14:tracePt t="43469" x="11234738" y="3557588"/>
          <p14:tracePt t="43485" x="11234738" y="3562350"/>
          <p14:tracePt t="43517" x="11229975" y="3562350"/>
          <p14:tracePt t="43549" x="11229975" y="3567113"/>
          <p14:tracePt t="58464" x="11225213" y="3567113"/>
          <p14:tracePt t="58470" x="11210925" y="3567113"/>
          <p14:tracePt t="58480" x="11201400" y="3567113"/>
          <p14:tracePt t="58497" x="11187113" y="3571875"/>
          <p14:tracePt t="58512" x="11177588" y="3571875"/>
          <p14:tracePt t="58558" x="11177588" y="3576638"/>
          <p14:tracePt t="58565" x="11172825" y="3576638"/>
          <p14:tracePt t="58579" x="11168063" y="3586163"/>
          <p14:tracePt t="58595" x="11153775" y="3595688"/>
          <p14:tracePt t="58612" x="11110913" y="3629025"/>
          <p14:tracePt t="58629" x="11077575" y="3652838"/>
          <p14:tracePt t="58647" x="11029950" y="3700463"/>
          <p14:tracePt t="58662" x="10972800" y="3743325"/>
          <p14:tracePt t="58679" x="10915650" y="3814763"/>
          <p14:tracePt t="58696" x="10868025" y="3871913"/>
          <p14:tracePt t="58712" x="10815638" y="3943350"/>
          <p14:tracePt t="58729" x="10768013" y="4010025"/>
          <p14:tracePt t="58746" x="10739438" y="4057650"/>
          <p14:tracePt t="58763" x="10701338" y="4124325"/>
          <p14:tracePt t="58779" x="10668000" y="4181475"/>
          <p14:tracePt t="58797" x="10582275" y="4333875"/>
          <p14:tracePt t="58813" x="10520363" y="4462463"/>
          <p14:tracePt t="58830" x="10477500" y="4581525"/>
          <p14:tracePt t="58846" x="10444163" y="4667250"/>
          <p14:tracePt t="58863" x="10396538" y="4776788"/>
          <p14:tracePt t="58880" x="10377488" y="4843463"/>
          <p14:tracePt t="58897" x="10358438" y="4933950"/>
          <p14:tracePt t="58913" x="10353675" y="5005388"/>
          <p14:tracePt t="58929" x="10358438" y="5062538"/>
          <p14:tracePt t="58946" x="10382250" y="5110163"/>
          <p14:tracePt t="58963" x="10396538" y="5133975"/>
          <p14:tracePt t="58966" x="10406063" y="5138738"/>
          <p14:tracePt t="58980" x="10410825" y="5138738"/>
          <p14:tracePt t="59273" x="10415588" y="5143500"/>
          <p14:tracePt t="59278" x="10439400" y="5167313"/>
          <p14:tracePt t="59286" x="10477500" y="5191125"/>
          <p14:tracePt t="59297" x="10496550" y="5200650"/>
          <p14:tracePt t="59314" x="10606088" y="5219700"/>
          <p14:tracePt t="59331" x="10753725" y="5233988"/>
          <p14:tracePt t="59349" x="10958513" y="5238750"/>
          <p14:tracePt t="59365" x="11077575" y="5238750"/>
          <p14:tracePt t="59381" x="11244263" y="5238750"/>
          <p14:tracePt t="59398" x="11415713" y="5238750"/>
          <p14:tracePt t="59414" x="11534775" y="5238750"/>
          <p14:tracePt t="59431" x="11706225" y="5238750"/>
          <p14:tracePt t="59448" x="11791950" y="5238750"/>
          <p14:tracePt t="59464" x="11901488" y="5238750"/>
          <p14:tracePt t="59481" x="11958638" y="5238750"/>
          <p14:tracePt t="59498" x="12020550" y="5238750"/>
          <p14:tracePt t="59514" x="12034838" y="5238750"/>
          <p14:tracePt t="59530" x="12039600" y="5238750"/>
          <p14:tracePt t="59547" x="12044363" y="5238750"/>
          <p14:tracePt t="59563" x="12049125" y="5238750"/>
          <p14:tracePt t="59580" x="12068175" y="5243513"/>
          <p14:tracePt t="59597" x="12096750" y="5243513"/>
          <p14:tracePt t="59613" x="12125325" y="5243513"/>
          <p14:tracePt t="59630" x="12149138" y="5243513"/>
          <p14:tracePt t="59648" x="12168188" y="5243513"/>
          <p14:tracePt t="59664" x="12182475" y="5243513"/>
          <p14:tracePt t="59681" x="12187238" y="5243513"/>
          <p14:tracePt t="63020" x="12182475" y="5262563"/>
          <p14:tracePt t="63036" x="12158663" y="5267325"/>
          <p14:tracePt t="63037" x="12153900" y="5267325"/>
          <p14:tracePt t="63054" x="12134850" y="5276850"/>
          <p14:tracePt t="63070" x="12120563" y="5281613"/>
          <p14:tracePt t="63086" x="12101513" y="5291138"/>
          <p14:tracePt t="63103" x="12091988" y="5295900"/>
          <p14:tracePt t="63119" x="12087225" y="5300663"/>
          <p14:tracePt t="63136" x="12082463" y="5300663"/>
          <p14:tracePt t="63245" x="12082463" y="5305425"/>
          <p14:tracePt t="63255" x="12082463" y="5310188"/>
          <p14:tracePt t="63262" x="12077700" y="5314950"/>
          <p14:tracePt t="63278" x="12077700" y="5324475"/>
          <p14:tracePt t="63288" x="12072938" y="5338763"/>
          <p14:tracePt t="63303" x="12072938" y="5362575"/>
          <p14:tracePt t="63320" x="12058650" y="5395913"/>
          <p14:tracePt t="63337" x="12015788" y="5434013"/>
          <p14:tracePt t="63353" x="11906250" y="5510213"/>
          <p14:tracePt t="63370" x="11763375" y="5595938"/>
          <p14:tracePt t="63387" x="11682413" y="5648325"/>
          <p14:tracePt t="63404" x="11539538" y="5710238"/>
          <p14:tracePt t="63421" x="11339513" y="5743575"/>
          <p14:tracePt t="63437" x="11144250" y="5762625"/>
          <p14:tracePt t="63454" x="11034713" y="5762625"/>
          <p14:tracePt t="63470" x="10910888" y="5762625"/>
          <p14:tracePt t="63487" x="10834688" y="5762625"/>
          <p14:tracePt t="63504" x="10810875" y="5748338"/>
          <p14:tracePt t="63520" x="10801350" y="5719763"/>
          <p14:tracePt t="63536" x="10791825" y="5695950"/>
          <p14:tracePt t="63552" x="10787063" y="5672138"/>
          <p14:tracePt t="63569" x="10777538" y="5648325"/>
          <p14:tracePt t="63586" x="10768013" y="5629275"/>
          <p14:tracePt t="63602" x="10758488" y="5610225"/>
          <p14:tracePt t="63619" x="10753725" y="5591175"/>
          <p14:tracePt t="63636" x="10748963" y="5553075"/>
          <p14:tracePt t="63653" x="10744200" y="5510213"/>
          <p14:tracePt t="63669" x="10729913" y="5476875"/>
          <p14:tracePt t="63686" x="10720388" y="5443538"/>
          <p14:tracePt t="63703" x="10710863" y="5424488"/>
          <p14:tracePt t="63720" x="10696575" y="5414963"/>
          <p14:tracePt t="63736" x="10672763" y="5405438"/>
          <p14:tracePt t="63753" x="10648950" y="5391150"/>
          <p14:tracePt t="63770" x="10591800" y="5362575"/>
          <p14:tracePt t="63787" x="10558463" y="5343525"/>
          <p14:tracePt t="63803" x="10491788" y="5329238"/>
          <p14:tracePt t="63821" x="10420350" y="5310188"/>
          <p14:tracePt t="63837" x="10353675" y="5295900"/>
          <p14:tracePt t="63853" x="10291763" y="5286375"/>
          <p14:tracePt t="63870" x="10229850" y="5281613"/>
          <p14:tracePt t="63887" x="10186988" y="5276850"/>
          <p14:tracePt t="63903" x="10139363" y="5276850"/>
          <p14:tracePt t="63920" x="10086975" y="5276850"/>
          <p14:tracePt t="63937" x="10044113" y="5276850"/>
          <p14:tracePt t="63953" x="10020300" y="5276850"/>
          <p14:tracePt t="63970" x="10006013" y="5281613"/>
          <p14:tracePt t="63973" x="9991725" y="5291138"/>
          <p14:tracePt t="63986" x="9986963" y="5295900"/>
          <p14:tracePt t="64004" x="9972675" y="5310188"/>
          <p14:tracePt t="64021" x="9958388" y="5334000"/>
          <p14:tracePt t="64037" x="9948863" y="5353050"/>
          <p14:tracePt t="64053" x="9944100" y="5372100"/>
          <p14:tracePt t="64070" x="9939338" y="5391150"/>
          <p14:tracePt t="64087" x="9944100" y="5429250"/>
          <p14:tracePt t="64104" x="9972675" y="5462588"/>
          <p14:tracePt t="64120" x="10001250" y="5510213"/>
          <p14:tracePt t="64137" x="10044113" y="5538788"/>
          <p14:tracePt t="64154" x="10091738" y="5576888"/>
          <p14:tracePt t="64170" x="10129838" y="5595938"/>
          <p14:tracePt t="64187" x="10191750" y="5614988"/>
          <p14:tracePt t="64204" x="10234613" y="5624513"/>
          <p14:tracePt t="64221" x="10315575" y="5638800"/>
          <p14:tracePt t="64237" x="10358438" y="5648325"/>
          <p14:tracePt t="64254" x="10415588" y="5657850"/>
          <p14:tracePt t="64272" x="10467975" y="5657850"/>
          <p14:tracePt t="64287" x="10553700" y="5657850"/>
          <p14:tracePt t="64303" x="10620375" y="5657850"/>
          <p14:tracePt t="64320" x="10710863" y="5648325"/>
          <p14:tracePt t="64337" x="10772775" y="5638800"/>
          <p14:tracePt t="64354" x="10810875" y="5629275"/>
          <p14:tracePt t="64371" x="10858500" y="5610225"/>
          <p14:tracePt t="64387" x="10882313" y="5586413"/>
          <p14:tracePt t="64405" x="10896600" y="5567363"/>
          <p14:tracePt t="64421" x="10901363" y="5538788"/>
          <p14:tracePt t="64438" x="10901363" y="5524500"/>
          <p14:tracePt t="64454" x="10901363" y="5500688"/>
          <p14:tracePt t="64471" x="10901363" y="5476875"/>
          <p14:tracePt t="64488" x="10901363" y="5453063"/>
          <p14:tracePt t="64505" x="10896600" y="5434013"/>
          <p14:tracePt t="64521" x="10891838" y="5405438"/>
          <p14:tracePt t="64537" x="10877550" y="5376863"/>
          <p14:tracePt t="64554" x="10858500" y="5353050"/>
          <p14:tracePt t="64571" x="10848975" y="5338763"/>
          <p14:tracePt t="64587" x="10834688" y="5324475"/>
          <p14:tracePt t="64605" x="10796588" y="5310188"/>
          <p14:tracePt t="64621" x="10739438" y="5291138"/>
          <p14:tracePt t="64637" x="10677525" y="5281613"/>
          <p14:tracePt t="64654" x="10639425" y="5276850"/>
          <p14:tracePt t="64671" x="10567988" y="5262563"/>
          <p14:tracePt t="64688" x="10525125" y="5257800"/>
          <p14:tracePt t="64705" x="10472738" y="5253038"/>
          <p14:tracePt t="64721" x="10444163" y="5253038"/>
          <p14:tracePt t="64737" x="10410825" y="5253038"/>
          <p14:tracePt t="64754" x="10387013" y="5253038"/>
          <p14:tracePt t="64771" x="10363200" y="5253038"/>
          <p14:tracePt t="64788" x="10339388" y="5253038"/>
          <p14:tracePt t="64805" x="10301288" y="5253038"/>
          <p14:tracePt t="64821" x="10272713" y="5253038"/>
          <p14:tracePt t="64838" x="10239375" y="5257800"/>
          <p14:tracePt t="64855" x="10210800" y="5262563"/>
          <p14:tracePt t="64871" x="10191750" y="5262563"/>
          <p14:tracePt t="64888" x="10167938" y="5267325"/>
          <p14:tracePt t="64905" x="10148888" y="5276850"/>
          <p14:tracePt t="64921" x="10129838" y="5281613"/>
          <p14:tracePt t="64938" x="10125075" y="5286375"/>
          <p14:tracePt t="64955" x="10110788" y="5300663"/>
          <p14:tracePt t="64972" x="10096500" y="5305425"/>
          <p14:tracePt t="64976" x="10091738" y="5310188"/>
          <p14:tracePt t="64989" x="10077450" y="5329238"/>
          <p14:tracePt t="65005" x="10072688" y="5343525"/>
          <p14:tracePt t="65022" x="10063163" y="5367338"/>
          <p14:tracePt t="65039" x="10058400" y="5386388"/>
          <p14:tracePt t="65055" x="10053638" y="5400675"/>
          <p14:tracePt t="65072" x="10053638" y="5410200"/>
          <p14:tracePt t="65089" x="10053638" y="5424488"/>
          <p14:tracePt t="65105" x="10063163" y="5453063"/>
          <p14:tracePt t="65122" x="10077450" y="5472113"/>
          <p14:tracePt t="65139" x="10096500" y="5495925"/>
          <p14:tracePt t="65155" x="10115550" y="5505450"/>
          <p14:tracePt t="65173" x="10148888" y="5534025"/>
          <p14:tracePt t="65189" x="10163175" y="5538788"/>
          <p14:tracePt t="65206" x="10186988" y="5548313"/>
          <p14:tracePt t="65222" x="10201275" y="5553075"/>
          <p14:tracePt t="65239" x="10229850" y="5553075"/>
          <p14:tracePt t="65255" x="10263188" y="5553075"/>
          <p14:tracePt t="65272" x="10287000" y="5553075"/>
          <p14:tracePt t="65289" x="10310813" y="5557838"/>
          <p14:tracePt t="65306" x="10325100" y="5557838"/>
          <p14:tracePt t="65322" x="10348913" y="5557838"/>
          <p14:tracePt t="65339" x="10353675" y="5557838"/>
          <p14:tracePt t="65356" x="10367963" y="5557838"/>
          <p14:tracePt t="65373" x="10377488" y="5557838"/>
          <p14:tracePt t="65389" x="10387013" y="5557838"/>
          <p14:tracePt t="65406" x="10396538" y="5557838"/>
          <p14:tracePt t="66302" x="10406063" y="5557838"/>
          <p14:tracePt t="66326" x="10410825" y="5557838"/>
          <p14:tracePt t="66341" x="10420350" y="5557838"/>
          <p14:tracePt t="66358" x="10444163" y="5557838"/>
          <p14:tracePt t="66374" x="10496550" y="5557838"/>
          <p14:tracePt t="66391" x="10539413" y="5557838"/>
          <p14:tracePt t="66407" x="10620375" y="5557838"/>
          <p14:tracePt t="66424" x="10691813" y="5562600"/>
          <p14:tracePt t="66441" x="10801350" y="5567363"/>
          <p14:tracePt t="66458" x="10877550" y="5576888"/>
          <p14:tracePt t="66461" x="10944225" y="5581650"/>
          <p14:tracePt t="66475" x="11006138" y="5586413"/>
          <p14:tracePt t="66491" x="11125200" y="5586413"/>
          <p14:tracePt t="66509" x="11253788" y="5591175"/>
          <p14:tracePt t="66525" x="11329988" y="5591175"/>
          <p14:tracePt t="66541" x="11425238" y="5591175"/>
          <p14:tracePt t="66558" x="11491913" y="5595938"/>
          <p14:tracePt t="66574" x="11572875" y="5595938"/>
          <p14:tracePt t="66591" x="11630025" y="5595938"/>
          <p14:tracePt t="66608" x="11696700" y="5595938"/>
          <p14:tracePt t="66624" x="11763375" y="5595938"/>
          <p14:tracePt t="66641" x="11796713" y="5595938"/>
          <p14:tracePt t="66658" x="11815763" y="5595938"/>
          <p14:tracePt t="66675" x="11825288" y="5595938"/>
          <p14:tracePt t="66691" x="11834813" y="5595938"/>
          <p14:tracePt t="66709" x="11849100" y="5591175"/>
          <p14:tracePt t="66725" x="11863388" y="5591175"/>
          <p14:tracePt t="66741" x="11882438" y="5591175"/>
          <p14:tracePt t="66758" x="11906250" y="5591175"/>
          <p14:tracePt t="66775" x="11934825" y="5591175"/>
          <p14:tracePt t="66791" x="11949113" y="5591175"/>
          <p14:tracePt t="66808" x="11972925" y="5581650"/>
          <p14:tracePt t="66825" x="11987213" y="5581650"/>
          <p14:tracePt t="66841" x="12015788" y="5581650"/>
          <p14:tracePt t="66858" x="12039600" y="5581650"/>
          <p14:tracePt t="66875" x="12058650" y="5581650"/>
          <p14:tracePt t="66892" x="12068175" y="5581650"/>
          <p14:tracePt t="66908" x="12072938" y="5581650"/>
          <p14:tracePt t="67133" x="12072938" y="5576888"/>
        </p14:tracePtLst>
      </p14:laserTrace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624418" y="71711"/>
            <a:ext cx="9023349" cy="620985"/>
          </a:xfrm>
        </p:spPr>
        <p:txBody>
          <a:bodyPr/>
          <a:lstStyle/>
          <a:p>
            <a:r>
              <a:rPr lang="de-AT" sz="2800" dirty="0"/>
              <a:t>State </a:t>
            </a:r>
            <a:r>
              <a:rPr lang="de-AT" sz="2800" dirty="0" err="1"/>
              <a:t>of</a:t>
            </a:r>
            <a:r>
              <a:rPr lang="de-AT" sz="2800" dirty="0"/>
              <a:t> </a:t>
            </a:r>
            <a:r>
              <a:rPr lang="de-AT" sz="2800" dirty="0" err="1"/>
              <a:t>the</a:t>
            </a:r>
            <a:r>
              <a:rPr lang="de-AT" sz="2800" dirty="0"/>
              <a:t> </a:t>
            </a:r>
            <a:r>
              <a:rPr lang="de-AT" sz="2800" dirty="0" err="1"/>
              <a:t>art</a:t>
            </a:r>
            <a:r>
              <a:rPr lang="de-AT" sz="2800" dirty="0"/>
              <a:t> </a:t>
            </a:r>
            <a:r>
              <a:rPr lang="de-AT" sz="2800" dirty="0" err="1"/>
              <a:t>for</a:t>
            </a:r>
            <a:r>
              <a:rPr lang="de-AT" sz="2800" dirty="0"/>
              <a:t> </a:t>
            </a:r>
            <a:r>
              <a:rPr lang="de-AT" sz="2800" dirty="0" err="1"/>
              <a:t>testing</a:t>
            </a:r>
            <a:r>
              <a:rPr lang="de-AT" sz="2800" dirty="0"/>
              <a:t> </a:t>
            </a:r>
            <a:r>
              <a:rPr lang="de-AT" sz="2800" dirty="0" err="1"/>
              <a:t>composite</a:t>
            </a:r>
            <a:r>
              <a:rPr lang="de-AT" sz="2800" dirty="0"/>
              <a:t> </a:t>
            </a:r>
            <a:r>
              <a:rPr lang="de-AT" sz="2800" dirty="0" err="1"/>
              <a:t>parts</a:t>
            </a:r>
            <a:r>
              <a:rPr lang="de-AT" sz="2800" dirty="0"/>
              <a:t> </a:t>
            </a:r>
            <a:r>
              <a:rPr lang="de-AT" sz="2800" dirty="0" err="1"/>
              <a:t>by</a:t>
            </a:r>
            <a:r>
              <a:rPr lang="de-AT" sz="2800" dirty="0"/>
              <a:t> </a:t>
            </a:r>
            <a:r>
              <a:rPr lang="de-AT" sz="2800" dirty="0" smtClean="0"/>
              <a:t/>
            </a:r>
            <a:br>
              <a:rPr lang="de-AT" sz="2800" dirty="0" smtClean="0"/>
            </a:br>
            <a:r>
              <a:rPr lang="de-AT" sz="2800" dirty="0" smtClean="0">
                <a:solidFill>
                  <a:schemeClr val="bg2">
                    <a:lumMod val="75000"/>
                  </a:schemeClr>
                </a:solidFill>
              </a:rPr>
              <a:t>Air </a:t>
            </a:r>
            <a:r>
              <a:rPr lang="de-AT" sz="2800" dirty="0" err="1">
                <a:solidFill>
                  <a:schemeClr val="bg2">
                    <a:lumMod val="75000"/>
                  </a:schemeClr>
                </a:solidFill>
              </a:rPr>
              <a:t>coupled</a:t>
            </a:r>
            <a:r>
              <a:rPr lang="de-AT" sz="28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de-AT" sz="2800" dirty="0" smtClean="0"/>
              <a:t>US-NDT</a:t>
            </a:r>
            <a:endParaRPr lang="de-AT" sz="2800" dirty="0"/>
          </a:p>
        </p:txBody>
      </p:sp>
      <p:sp>
        <p:nvSpPr>
          <p:cNvPr id="5" name="Textfeld 4"/>
          <p:cNvSpPr txBox="1"/>
          <p:nvPr/>
        </p:nvSpPr>
        <p:spPr>
          <a:xfrm>
            <a:off x="560470" y="5887417"/>
            <a:ext cx="55446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Source: </a:t>
            </a:r>
            <a:r>
              <a:rPr lang="de-AT" sz="1100" i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A.Huber</a:t>
            </a:r>
            <a:r>
              <a:rPr lang="de-AT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; </a:t>
            </a:r>
            <a:r>
              <a:rPr lang="en-US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Non-destructive Testing of Future Rocket Boosters Using Air-Coupled Ultrasound; 19th World Conference on Non-Destructive Testing (WCNDT 2016), 13-17 June 2016 in Munich, Germany (WCNDT 2016)</a:t>
            </a:r>
            <a:endParaRPr lang="de-AT" sz="11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566757" y="1264614"/>
            <a:ext cx="5042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Air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coupled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Ultrasound – Pitch catch</a:t>
            </a:r>
            <a:endParaRPr lang="de-AT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feld 8"/>
          <p:cNvSpPr txBox="1"/>
          <p:nvPr/>
        </p:nvSpPr>
        <p:spPr>
          <a:xfrm>
            <a:off x="6390319" y="1266319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RUAG – </a:t>
            </a:r>
            <a:r>
              <a:rPr lang="de-AT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ir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coupled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system</a:t>
            </a:r>
            <a:endParaRPr lang="de-AT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6576492" y="5887417"/>
            <a:ext cx="468052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Source: </a:t>
            </a:r>
            <a:r>
              <a:rPr lang="de-AT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Composites World; https://www.compositesworld.com/articles/ooa-composites-in-next-generation-launch-systems</a:t>
            </a:r>
          </a:p>
        </p:txBody>
      </p:sp>
      <p:pic>
        <p:nvPicPr>
          <p:cNvPr id="17" name="Grafik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205" y="1805815"/>
            <a:ext cx="5013867" cy="3315622"/>
          </a:xfrm>
          <a:prstGeom prst="rect">
            <a:avLst/>
          </a:prstGeom>
        </p:spPr>
      </p:pic>
      <p:pic>
        <p:nvPicPr>
          <p:cNvPr id="18" name="Grafik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91744" y="4481980"/>
            <a:ext cx="1920783" cy="1278913"/>
          </a:xfrm>
          <a:prstGeom prst="rect">
            <a:avLst/>
          </a:prstGeom>
        </p:spPr>
      </p:pic>
      <p:pic>
        <p:nvPicPr>
          <p:cNvPr id="4104" name="Picture 8" descr="�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81394" y="1805815"/>
            <a:ext cx="4762500" cy="397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13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353"/>
    </mc:Choice>
    <mc:Fallback xmlns="">
      <p:transition spd="slow" advTm="38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054" x="12068175" y="5576888"/>
          <p14:tracePt t="1062" x="12068175" y="5581650"/>
          <p14:tracePt t="1074" x="12063413" y="5581650"/>
          <p14:tracePt t="1091" x="12053888" y="5591175"/>
          <p14:tracePt t="1108" x="12025313" y="5595938"/>
          <p14:tracePt t="1125" x="11944350" y="5638800"/>
          <p14:tracePt t="1141" x="11858625" y="5667375"/>
          <p14:tracePt t="1158" x="11725275" y="5705475"/>
          <p14:tracePt t="1175" x="11582400" y="5748338"/>
          <p14:tracePt t="1192" x="11244263" y="5848350"/>
          <p14:tracePt t="1208" x="10996613" y="5919788"/>
          <p14:tracePt t="1225" x="10396538" y="6067425"/>
          <p14:tracePt t="1241" x="9948863" y="6167438"/>
          <p14:tracePt t="1257" x="9239250" y="6286500"/>
          <p14:tracePt t="1274" x="8734425" y="6353175"/>
          <p14:tracePt t="1291" x="8010525" y="6405563"/>
          <p14:tracePt t="1307" x="7334250" y="6443663"/>
          <p14:tracePt t="1324" x="6572250" y="6505575"/>
          <p14:tracePt t="1341" x="5995988" y="6562725"/>
          <p14:tracePt t="1358" x="5538788" y="6610350"/>
          <p14:tracePt t="1374" x="5295900" y="6619875"/>
          <p14:tracePt t="1391" x="5005388" y="6638925"/>
          <p14:tracePt t="1408" x="4743450" y="6648450"/>
          <p14:tracePt t="1424" x="4567238" y="6653213"/>
          <p14:tracePt t="1440" x="4424363" y="6653213"/>
          <p14:tracePt t="1457" x="4329113" y="6653213"/>
          <p14:tracePt t="1474" x="4210050" y="6653213"/>
          <p14:tracePt t="1490" x="4090988" y="6638925"/>
          <p14:tracePt t="1507" x="4052888" y="6615113"/>
          <p14:tracePt t="1774" x="4048125" y="6619875"/>
          <p14:tracePt t="1784" x="4033838" y="6619875"/>
          <p14:tracePt t="1793" x="4000500" y="6619875"/>
          <p14:tracePt t="1810" x="3971925" y="6619875"/>
          <p14:tracePt t="1825" x="3943350" y="6619875"/>
          <p14:tracePt t="1841" x="3929063" y="6619875"/>
          <p14:tracePt t="1858" x="3886200" y="6619875"/>
          <p14:tracePt t="1875" x="3824288" y="6615113"/>
          <p14:tracePt t="1878" x="3814763" y="6615113"/>
          <p14:tracePt t="1894" x="3767138" y="6610350"/>
          <p14:tracePt t="1911" x="3709988" y="6600825"/>
          <p14:tracePt t="1926" x="3609975" y="6581775"/>
          <p14:tracePt t="1941" x="3495675" y="6572250"/>
          <p14:tracePt t="1958" x="3414713" y="6562725"/>
          <p14:tracePt t="1975" x="3333750" y="6557963"/>
          <p14:tracePt t="1991" x="3209925" y="6543675"/>
          <p14:tracePt t="2008" x="3086100" y="6524625"/>
          <p14:tracePt t="2025" x="3005138" y="6515100"/>
          <p14:tracePt t="2042" x="2933700" y="6500813"/>
          <p14:tracePt t="2058" x="2828925" y="6472238"/>
          <p14:tracePt t="2075" x="2719388" y="6448425"/>
          <p14:tracePt t="2091" x="2647950" y="6434138"/>
          <p14:tracePt t="2108" x="2490788" y="6410325"/>
          <p14:tracePt t="2125" x="2424113" y="6405563"/>
          <p14:tracePt t="2141" x="2324100" y="6405563"/>
          <p14:tracePt t="2159" x="2262188" y="6405563"/>
          <p14:tracePt t="2177" x="2200275" y="6405563"/>
          <p14:tracePt t="2193" x="2143125" y="6405563"/>
          <p14:tracePt t="2209" x="2095500" y="6405563"/>
          <p14:tracePt t="2226" x="2071688" y="6405563"/>
          <p14:tracePt t="2243" x="2033588" y="6405563"/>
          <p14:tracePt t="2259" x="2005013" y="6400800"/>
          <p14:tracePt t="2277" x="1995488" y="6400800"/>
          <p14:tracePt t="2863" x="1995488" y="6405563"/>
          <p14:tracePt t="2869" x="1995488" y="6415088"/>
          <p14:tracePt t="2879" x="1995488" y="6424613"/>
          <p14:tracePt t="2893" x="1995488" y="6443663"/>
          <p14:tracePt t="2910" x="1995488" y="6462713"/>
          <p14:tracePt t="2927" x="1995488" y="6477000"/>
          <p14:tracePt t="2943" x="1995488" y="6481763"/>
          <p14:tracePt t="2960" x="1995488" y="6491288"/>
          <p14:tracePt t="2977" x="1995488" y="6496050"/>
          <p14:tracePt t="3010" x="1995488" y="6505575"/>
          <p14:tracePt t="3027" x="1995488" y="6510338"/>
          <p14:tracePt t="3043" x="1995488" y="6515100"/>
          <p14:tracePt t="3061" x="1995488" y="6519863"/>
          <p14:tracePt t="3125" x="1995488" y="6524625"/>
          <p14:tracePt t="6749" x="2000250" y="6524625"/>
          <p14:tracePt t="6766" x="2005013" y="6524625"/>
          <p14:tracePt t="6774" x="2009775" y="6524625"/>
          <p14:tracePt t="6784" x="2014538" y="6524625"/>
          <p14:tracePt t="6801" x="2024063" y="6524625"/>
          <p14:tracePt t="7207" x="2028825" y="6524625"/>
          <p14:tracePt t="7224" x="2033588" y="6524625"/>
          <p14:tracePt t="7230" x="2038350" y="6529388"/>
          <p14:tracePt t="7239" x="2043113" y="6529388"/>
          <p14:tracePt t="7249" x="2047875" y="6529388"/>
          <p14:tracePt t="7266" x="2062163" y="6529388"/>
          <p14:tracePt t="7283" x="2090738" y="6538913"/>
          <p14:tracePt t="7299" x="2124075" y="6543675"/>
          <p14:tracePt t="7317" x="2257425" y="6557963"/>
          <p14:tracePt t="7333" x="2347913" y="6567488"/>
          <p14:tracePt t="7350" x="2452688" y="6577013"/>
          <p14:tracePt t="7366" x="2686050" y="6596063"/>
          <p14:tracePt t="7383" x="3033713" y="6629400"/>
          <p14:tracePt t="7400" x="3238500" y="6648450"/>
          <p14:tracePt t="7416" x="3614738" y="6657975"/>
          <p14:tracePt t="7433" x="3871913" y="6667500"/>
          <p14:tracePt t="7450" x="4291013" y="6672263"/>
          <p14:tracePt t="7466" x="4614863" y="6681788"/>
          <p14:tracePt t="7483" x="5081588" y="6691313"/>
          <p14:tracePt t="7499" x="5505450" y="6691313"/>
          <p14:tracePt t="7517" x="5915025" y="6691313"/>
          <p14:tracePt t="7534" x="6134100" y="6691313"/>
          <p14:tracePt t="7551" x="6410325" y="6691313"/>
          <p14:tracePt t="7566" x="6696075" y="6691313"/>
          <p14:tracePt t="7583" x="6862763" y="6681788"/>
          <p14:tracePt t="7600" x="7115175" y="6667500"/>
          <p14:tracePt t="7616" x="7262813" y="6653213"/>
          <p14:tracePt t="7633" x="7453313" y="6634163"/>
          <p14:tracePt t="7650" x="7567613" y="6624638"/>
          <p14:tracePt t="7667" x="7691438" y="6619875"/>
          <p14:tracePt t="7683" x="7762875" y="6619875"/>
          <p14:tracePt t="7700" x="7858125" y="6619875"/>
          <p14:tracePt t="7717" x="7943850" y="6619875"/>
          <p14:tracePt t="7733" x="8010525" y="6615113"/>
          <p14:tracePt t="7750" x="8053388" y="6615113"/>
          <p14:tracePt t="7767" x="8115300" y="6615113"/>
          <p14:tracePt t="7784" x="8148638" y="6615113"/>
          <p14:tracePt t="7814" x="8229600" y="6615113"/>
          <p14:tracePt t="7833" x="8277225" y="6610350"/>
          <p14:tracePt t="7850" x="8324850" y="6610350"/>
          <p14:tracePt t="7866" x="8348663" y="6610350"/>
          <p14:tracePt t="7869" x="8362950" y="6610350"/>
          <p14:tracePt t="7883" x="8372475" y="6610350"/>
          <p14:tracePt t="7900" x="8382000" y="6610350"/>
          <p14:tracePt t="7916" x="8386763" y="6615113"/>
          <p14:tracePt t="8196" x="8391525" y="6615113"/>
          <p14:tracePt t="8213" x="8396288" y="6615113"/>
          <p14:tracePt t="8229" x="8405813" y="6610350"/>
          <p14:tracePt t="8238" x="8415338" y="6605588"/>
          <p14:tracePt t="8250" x="8424863" y="6605588"/>
          <p14:tracePt t="8267" x="8482013" y="6600825"/>
          <p14:tracePt t="8285" x="8553450" y="6581775"/>
          <p14:tracePt t="8300" x="8639175" y="6543675"/>
          <p14:tracePt t="8317" x="8710613" y="6505575"/>
          <p14:tracePt t="8334" x="8820150" y="6443663"/>
          <p14:tracePt t="8350" x="8886825" y="6396038"/>
          <p14:tracePt t="8367" x="8977313" y="6310313"/>
          <p14:tracePt t="8384" x="9043988" y="6248400"/>
          <p14:tracePt t="8400" x="9124950" y="6081713"/>
          <p14:tracePt t="8417" x="9182100" y="5886450"/>
          <p14:tracePt t="8434" x="9229725" y="5634038"/>
          <p14:tracePt t="8451" x="9286875" y="5305425"/>
          <p14:tracePt t="8467" x="9315450" y="5138738"/>
          <p14:tracePt t="8484" x="9358313" y="4876800"/>
          <p14:tracePt t="8501" x="9424988" y="4476750"/>
          <p14:tracePt t="8517" x="9439275" y="4333875"/>
          <p14:tracePt t="8534" x="9453563" y="4248150"/>
          <p14:tracePt t="8551" x="9463088" y="4138613"/>
          <p14:tracePt t="8567" x="9463088" y="4057650"/>
          <p14:tracePt t="8584" x="9463088" y="3957638"/>
          <p14:tracePt t="8601" x="9463088" y="3895725"/>
          <p14:tracePt t="8617" x="9463088" y="3838575"/>
          <p14:tracePt t="8634" x="9463088" y="3795713"/>
          <p14:tracePt t="8651" x="9458325" y="3767138"/>
          <p14:tracePt t="8668" x="9444038" y="3724275"/>
          <p14:tracePt t="8684" x="9429750" y="3667125"/>
          <p14:tracePt t="8701" x="9410700" y="3619500"/>
          <p14:tracePt t="8718" x="9410700" y="3595688"/>
          <p14:tracePt t="8734" x="9401175" y="3562350"/>
          <p14:tracePt t="8751" x="9396413" y="3552825"/>
          <p14:tracePt t="8767" x="9391650" y="3548063"/>
          <p14:tracePt t="8864" x="9386888" y="3548063"/>
          <p14:tracePt t="8869" x="9386888" y="3552825"/>
          <p14:tracePt t="8885" x="9377363" y="3571875"/>
          <p14:tracePt t="8902" x="9372600" y="3590925"/>
          <p14:tracePt t="8919" x="9363075" y="3633788"/>
          <p14:tracePt t="8936" x="9348788" y="3671888"/>
          <p14:tracePt t="8952" x="9344025" y="3729038"/>
          <p14:tracePt t="8969" x="9344025" y="3786188"/>
          <p14:tracePt t="8986" x="9344025" y="3810000"/>
          <p14:tracePt t="9003" x="9344025" y="3819525"/>
          <p14:tracePt t="9020" x="9344025" y="3824288"/>
          <p14:tracePt t="9061" x="9348788" y="3824288"/>
          <p14:tracePt t="9069" x="9348788" y="3829050"/>
          <p14:tracePt t="9606" x="9344025" y="3824288"/>
          <p14:tracePt t="9617" x="9344025" y="3819525"/>
          <p14:tracePt t="9623" x="9334500" y="3814763"/>
          <p14:tracePt t="9638" x="9329738" y="3810000"/>
          <p14:tracePt t="9655" x="9320213" y="3790950"/>
          <p14:tracePt t="9671" x="9305925" y="3771900"/>
          <p14:tracePt t="9688" x="9296400" y="3762375"/>
          <p14:tracePt t="9703" x="9282113" y="3743325"/>
          <p14:tracePt t="9720" x="9277350" y="3733800"/>
          <p14:tracePt t="9737" x="9267825" y="3724275"/>
          <p14:tracePt t="9754" x="9263063" y="3719513"/>
          <p14:tracePt t="9770" x="9248775" y="3709988"/>
          <p14:tracePt t="9787" x="9239250" y="3700463"/>
          <p14:tracePt t="9804" x="9229725" y="3690938"/>
          <p14:tracePt t="9821" x="9220200" y="3676650"/>
          <p14:tracePt t="9837" x="9205913" y="3667125"/>
          <p14:tracePt t="9854" x="9196388" y="3652838"/>
          <p14:tracePt t="9870" x="9186863" y="3638550"/>
          <p14:tracePt t="9887" x="9172575" y="3629025"/>
          <p14:tracePt t="9904" x="9163050" y="3619500"/>
          <p14:tracePt t="9921" x="9153525" y="3609975"/>
          <p14:tracePt t="9937" x="9144000" y="3600450"/>
          <p14:tracePt t="9954" x="9134475" y="3590925"/>
          <p14:tracePt t="9970" x="9124950" y="3586163"/>
          <p14:tracePt t="9988" x="9115425" y="3576638"/>
          <p14:tracePt t="10005" x="9096375" y="3567113"/>
          <p14:tracePt t="10021" x="9082088" y="3552825"/>
          <p14:tracePt t="10038" x="9063038" y="3543300"/>
          <p14:tracePt t="10054" x="9048750" y="3529013"/>
          <p14:tracePt t="10071" x="9024938" y="3519488"/>
          <p14:tracePt t="10087" x="9010650" y="3514725"/>
          <p14:tracePt t="10104" x="8996363" y="3505200"/>
          <p14:tracePt t="10121" x="8986838" y="3495675"/>
          <p14:tracePt t="10137" x="8977313" y="3495675"/>
          <p14:tracePt t="10154" x="8967788" y="3490913"/>
          <p14:tracePt t="10171" x="8948738" y="3481388"/>
          <p14:tracePt t="10187" x="8934450" y="3476625"/>
          <p14:tracePt t="10206" x="8896350" y="3467100"/>
          <p14:tracePt t="10221" x="8882063" y="3462338"/>
          <p14:tracePt t="10239" x="8858250" y="3452813"/>
          <p14:tracePt t="10255" x="8843963" y="3452813"/>
          <p14:tracePt t="10271" x="8824913" y="3448050"/>
          <p14:tracePt t="10288" x="8801100" y="3443288"/>
          <p14:tracePt t="10305" x="8782050" y="3438525"/>
          <p14:tracePt t="10321" x="8748713" y="3438525"/>
          <p14:tracePt t="10338" x="8720138" y="3438525"/>
          <p14:tracePt t="10355" x="8677275" y="3433763"/>
          <p14:tracePt t="10371" x="8643938" y="3433763"/>
          <p14:tracePt t="10375" x="8615363" y="3429000"/>
          <p14:tracePt t="10388" x="8596313" y="3429000"/>
          <p14:tracePt t="10405" x="8543925" y="3429000"/>
          <p14:tracePt t="10421" x="8491538" y="3429000"/>
          <p14:tracePt t="10437" x="8462963" y="3424238"/>
          <p14:tracePt t="10453" x="8415338" y="3424238"/>
          <p14:tracePt t="10470" x="8391525" y="3424238"/>
          <p14:tracePt t="10487" x="8358188" y="3424238"/>
          <p14:tracePt t="10504" x="8329613" y="3424238"/>
          <p14:tracePt t="10520" x="8310563" y="3424238"/>
          <p14:tracePt t="10538" x="8286750" y="3429000"/>
          <p14:tracePt t="10555" x="8277225" y="3429000"/>
          <p14:tracePt t="10571" x="8253413" y="3438525"/>
          <p14:tracePt t="10587" x="8239125" y="3438525"/>
          <p14:tracePt t="10604" x="8220075" y="3448050"/>
          <p14:tracePt t="10621" x="8205788" y="3457575"/>
          <p14:tracePt t="10637" x="8191500" y="3462338"/>
          <p14:tracePt t="10654" x="8181975" y="3467100"/>
          <p14:tracePt t="10672" x="8172450" y="3476625"/>
          <p14:tracePt t="10689" x="8162925" y="3486150"/>
          <p14:tracePt t="10706" x="8153400" y="3495675"/>
          <p14:tracePt t="10722" x="8143875" y="3505200"/>
          <p14:tracePt t="10740" x="8139113" y="3509963"/>
          <p14:tracePt t="10756" x="8129588" y="3519488"/>
          <p14:tracePt t="10757" x="8124825" y="3524250"/>
          <p14:tracePt t="10773" x="8120063" y="3533775"/>
          <p14:tracePt t="10789" x="8110538" y="3543300"/>
          <p14:tracePt t="10806" x="8105775" y="3552825"/>
          <p14:tracePt t="10822" x="8091488" y="3571875"/>
          <p14:tracePt t="10839" x="8077200" y="3590925"/>
          <p14:tracePt t="10857" x="8067675" y="3609975"/>
          <p14:tracePt t="10873" x="8058150" y="3629025"/>
          <p14:tracePt t="10878" x="8053388" y="3643313"/>
          <p14:tracePt t="10889" x="8039100" y="3657600"/>
          <p14:tracePt t="10906" x="8024813" y="3686175"/>
          <p14:tracePt t="10923" x="8010525" y="3709988"/>
          <p14:tracePt t="10940" x="8001000" y="3733800"/>
          <p14:tracePt t="10957" x="7991475" y="3748088"/>
          <p14:tracePt t="10971" x="7986713" y="3757613"/>
          <p14:tracePt t="10989" x="7977188" y="3786188"/>
          <p14:tracePt t="11005" x="7962900" y="3814763"/>
          <p14:tracePt t="11021" x="7948613" y="3838575"/>
          <p14:tracePt t="11038" x="7934325" y="3871913"/>
          <p14:tracePt t="11055" x="7924800" y="3890963"/>
          <p14:tracePt t="11072" x="7920038" y="3914775"/>
          <p14:tracePt t="11088" x="7915275" y="3924300"/>
          <p14:tracePt t="11105" x="7915275" y="3933825"/>
          <p14:tracePt t="11122" x="7910513" y="3943350"/>
          <p14:tracePt t="11138" x="7910513" y="3948113"/>
          <p14:tracePt t="11155" x="7910513" y="3957638"/>
          <p14:tracePt t="11172" x="7905750" y="3962400"/>
          <p14:tracePt t="11189" x="7905750" y="3976688"/>
          <p14:tracePt t="11206" x="7900988" y="3981450"/>
          <p14:tracePt t="11238" x="7896225" y="3986213"/>
          <p14:tracePt t="11256" x="7891463" y="3990975"/>
          <p14:tracePt t="11272" x="7891463" y="3995738"/>
          <p14:tracePt t="11289" x="7891463" y="4005263"/>
          <p14:tracePt t="11306" x="7886700" y="4010025"/>
          <p14:tracePt t="11322" x="7881938" y="4019550"/>
          <p14:tracePt t="11339" x="7881938" y="4024313"/>
          <p14:tracePt t="11355" x="7881938" y="4029075"/>
          <p14:tracePt t="11372" x="7881938" y="4033838"/>
          <p14:tracePt t="11390" x="7881938" y="4038600"/>
          <p14:tracePt t="11469" x="7881938" y="4033838"/>
          <p14:tracePt t="11477" x="7881938" y="4019550"/>
          <p14:tracePt t="11489" x="7881938" y="4010025"/>
          <p14:tracePt t="11506" x="7886700" y="3986213"/>
          <p14:tracePt t="11522" x="7900988" y="3952875"/>
          <p14:tracePt t="11539" x="7910513" y="3929063"/>
          <p14:tracePt t="11556" x="7934325" y="3890963"/>
          <p14:tracePt t="11573" x="7962900" y="3843338"/>
          <p14:tracePt t="11589" x="7986713" y="3805238"/>
          <p14:tracePt t="11606" x="8020050" y="3776663"/>
          <p14:tracePt t="11623" x="8043863" y="3748088"/>
          <p14:tracePt t="11639" x="8072438" y="3724275"/>
          <p14:tracePt t="11656" x="8091488" y="3709988"/>
          <p14:tracePt t="11673" x="8120063" y="3695700"/>
          <p14:tracePt t="11690" x="8143875" y="3676650"/>
          <p14:tracePt t="11706" x="8172450" y="3657600"/>
          <p14:tracePt t="11723" x="8181975" y="3648075"/>
          <p14:tracePt t="11739" x="8210550" y="3624263"/>
          <p14:tracePt t="11757" x="8248650" y="3595688"/>
          <p14:tracePt t="11773" x="8258175" y="3586163"/>
          <p14:tracePt t="11790" x="8262938" y="3581400"/>
          <p14:tracePt t="11806" x="8277225" y="3567113"/>
          <p14:tracePt t="11823" x="8286750" y="3562350"/>
          <p14:tracePt t="11840" x="8291513" y="3562350"/>
          <p14:tracePt t="11856" x="8305800" y="3552825"/>
          <p14:tracePt t="11873" x="8315325" y="3552825"/>
          <p14:tracePt t="11877" x="8329613" y="3548063"/>
          <p14:tracePt t="11890" x="8339138" y="3543300"/>
          <p14:tracePt t="11906" x="8353425" y="3543300"/>
          <p14:tracePt t="11924" x="8377238" y="3538538"/>
          <p14:tracePt t="11940" x="8391525" y="3538538"/>
          <p14:tracePt t="11957" x="8420100" y="3538538"/>
          <p14:tracePt t="11973" x="8439150" y="3538538"/>
          <p14:tracePt t="11990" x="8467725" y="3538538"/>
          <p14:tracePt t="12006" x="8505825" y="3538538"/>
          <p14:tracePt t="12023" x="8543925" y="3538538"/>
          <p14:tracePt t="12040" x="8572500" y="3538538"/>
          <p14:tracePt t="12057" x="8591550" y="3538538"/>
          <p14:tracePt t="12074" x="8615363" y="3543300"/>
          <p14:tracePt t="12090" x="8643938" y="3552825"/>
          <p14:tracePt t="12107" x="8682038" y="3557588"/>
          <p14:tracePt t="12124" x="8710613" y="3562350"/>
          <p14:tracePt t="12140" x="8777288" y="3581400"/>
          <p14:tracePt t="12157" x="8824913" y="3595688"/>
          <p14:tracePt t="12174" x="8858250" y="3600450"/>
          <p14:tracePt t="12190" x="8877300" y="3605213"/>
          <p14:tracePt t="12207" x="8891588" y="3614738"/>
          <p14:tracePt t="12224" x="8905875" y="3619500"/>
          <p14:tracePt t="12240" x="8915400" y="3624263"/>
          <p14:tracePt t="12257" x="8939213" y="3633788"/>
          <p14:tracePt t="12274" x="8958263" y="3638550"/>
          <p14:tracePt t="12290" x="8982075" y="3657600"/>
          <p14:tracePt t="12307" x="9005888" y="3671888"/>
          <p14:tracePt t="12324" x="9029700" y="3686175"/>
          <p14:tracePt t="12341" x="9053513" y="3700463"/>
          <p14:tracePt t="12357" x="9067800" y="3714750"/>
          <p14:tracePt t="12374" x="9082088" y="3724275"/>
          <p14:tracePt t="12390" x="9101138" y="3733800"/>
          <p14:tracePt t="12408" x="9110663" y="3743325"/>
          <p14:tracePt t="12424" x="9124950" y="3752850"/>
          <p14:tracePt t="12441" x="9144000" y="3762375"/>
          <p14:tracePt t="12458" x="9148763" y="3771900"/>
          <p14:tracePt t="12475" x="9167813" y="3776663"/>
          <p14:tracePt t="12491" x="9177338" y="3786188"/>
          <p14:tracePt t="12507" x="9191625" y="3800475"/>
          <p14:tracePt t="12524" x="9205913" y="3814763"/>
          <p14:tracePt t="12541" x="9215438" y="3833813"/>
          <p14:tracePt t="12557" x="9220200" y="3838575"/>
          <p14:tracePt t="12574" x="9229725" y="3852863"/>
          <p14:tracePt t="12591" x="9239250" y="3862388"/>
          <p14:tracePt t="12607" x="9248775" y="3871913"/>
          <p14:tracePt t="12624" x="9253538" y="3886200"/>
          <p14:tracePt t="12641" x="9263063" y="3910013"/>
          <p14:tracePt t="12659" x="9277350" y="3929063"/>
          <p14:tracePt t="12675" x="9286875" y="3952875"/>
          <p14:tracePt t="12691" x="9301163" y="3981450"/>
          <p14:tracePt t="12708" x="9310688" y="4005263"/>
          <p14:tracePt t="12725" x="9320213" y="4029075"/>
          <p14:tracePt t="12741" x="9324975" y="4033838"/>
          <p14:tracePt t="12758" x="9329738" y="4043363"/>
          <p14:tracePt t="12774" x="9334500" y="4057650"/>
          <p14:tracePt t="12791" x="9339263" y="4067175"/>
          <p14:tracePt t="12808" x="9344025" y="4076700"/>
          <p14:tracePt t="12825" x="9344025" y="4086225"/>
          <p14:tracePt t="12841" x="9348788" y="4095750"/>
          <p14:tracePt t="12858" x="9353550" y="4105275"/>
          <p14:tracePt t="12875" x="9353550" y="4110038"/>
          <p14:tracePt t="12895" x="9353550" y="4114800"/>
          <p14:tracePt t="12918" x="9353550" y="4119563"/>
          <p14:tracePt t="12927" x="9358313" y="4119563"/>
          <p14:tracePt t="12949" x="9358313" y="4124325"/>
          <p14:tracePt t="12973" x="9363075" y="4124325"/>
          <p14:tracePt t="13134" x="9363075" y="4119563"/>
          <p14:tracePt t="13142" x="9363075" y="4110038"/>
          <p14:tracePt t="13149" x="9363075" y="4100513"/>
          <p14:tracePt t="13165" x="9363075" y="4090988"/>
          <p14:tracePt t="13175" x="9363075" y="4076700"/>
          <p14:tracePt t="13192" x="9363075" y="4048125"/>
          <p14:tracePt t="13208" x="9363075" y="4024313"/>
          <p14:tracePt t="13225" x="9363075" y="3986213"/>
          <p14:tracePt t="13241" x="9363075" y="3943350"/>
          <p14:tracePt t="13258" x="9363075" y="3919538"/>
          <p14:tracePt t="13275" x="9363075" y="3881438"/>
          <p14:tracePt t="13292" x="9363075" y="3862388"/>
          <p14:tracePt t="13308" x="9353550" y="3833813"/>
          <p14:tracePt t="13325" x="9348788" y="3814763"/>
          <p14:tracePt t="13342" x="9344025" y="3800475"/>
          <p14:tracePt t="13358" x="9334500" y="3767138"/>
          <p14:tracePt t="13375" x="9324975" y="3743325"/>
          <p14:tracePt t="13391" x="9320213" y="3724275"/>
          <p14:tracePt t="13408" x="9305925" y="3700463"/>
          <p14:tracePt t="13425" x="9301163" y="3690938"/>
          <p14:tracePt t="13441" x="9286875" y="3671888"/>
          <p14:tracePt t="13458" x="9277350" y="3657600"/>
          <p14:tracePt t="13475" x="9263063" y="3629025"/>
          <p14:tracePt t="13492" x="9253538" y="3614738"/>
          <p14:tracePt t="13509" x="9244013" y="3605213"/>
          <p14:tracePt t="13525" x="9244013" y="3600450"/>
          <p14:tracePt t="13565" x="9239250" y="3600450"/>
          <p14:tracePt t="13589" x="9239250" y="3605213"/>
          <p14:tracePt t="13598" x="9234488" y="3609975"/>
          <p14:tracePt t="13609" x="9229725" y="3624263"/>
          <p14:tracePt t="13625" x="9224963" y="3652838"/>
          <p14:tracePt t="13642" x="9215438" y="3686175"/>
          <p14:tracePt t="13659" x="9201150" y="3724275"/>
          <p14:tracePt t="13675" x="9153525" y="3786188"/>
          <p14:tracePt t="13693" x="9024938" y="3852863"/>
          <p14:tracePt t="13709" x="8867775" y="3890963"/>
          <p14:tracePt t="13726" x="8729663" y="3919538"/>
          <p14:tracePt t="13742" x="8524875" y="3929063"/>
          <p14:tracePt t="13759" x="8415338" y="3929063"/>
          <p14:tracePt t="13776" x="8301038" y="3924300"/>
          <p14:tracePt t="13792" x="8253413" y="3910013"/>
          <p14:tracePt t="13809" x="8243888" y="3895725"/>
          <p14:tracePt t="13826" x="8234363" y="3867150"/>
          <p14:tracePt t="13842" x="8234363" y="3848100"/>
          <p14:tracePt t="13859" x="8234363" y="3833813"/>
          <p14:tracePt t="13876" x="8239125" y="3824288"/>
          <p14:tracePt t="13881" x="8239125" y="3819525"/>
          <p14:tracePt t="14014" x="8239125" y="3824288"/>
          <p14:tracePt t="14239" x="8239125" y="3829050"/>
          <p14:tracePt t="14326" x="8239125" y="3833813"/>
          <p14:tracePt t="14334" x="8239125" y="3843338"/>
          <p14:tracePt t="14350" x="8239125" y="3852863"/>
          <p14:tracePt t="14361" x="8239125" y="3871913"/>
          <p14:tracePt t="14379" x="8239125" y="3910013"/>
          <p14:tracePt t="14394" x="8239125" y="3943350"/>
          <p14:tracePt t="14411" x="8253413" y="3971925"/>
          <p14:tracePt t="14427" x="8262938" y="3981450"/>
          <p14:tracePt t="14443" x="8267700" y="3986213"/>
          <p14:tracePt t="14477" x="8277225" y="3981450"/>
          <p14:tracePt t="14494" x="8277225" y="3971925"/>
          <p14:tracePt t="14511" x="8281988" y="3962400"/>
          <p14:tracePt t="14527" x="8286750" y="3952875"/>
          <p14:tracePt t="14543" x="8291513" y="3948113"/>
          <p14:tracePt t="14560" x="8291513" y="3943350"/>
          <p14:tracePt t="14661" x="8291513" y="3948113"/>
          <p14:tracePt t="14670" x="8291513" y="3952875"/>
          <p14:tracePt t="14679" x="8291513" y="3957638"/>
          <p14:tracePt t="14694" x="8291513" y="3962400"/>
          <p14:tracePt t="14718" x="8291513" y="3967163"/>
          <p14:tracePt t="14728" x="8296275" y="3967163"/>
          <p14:tracePt t="14782" x="8301038" y="3967163"/>
          <p14:tracePt t="14814" x="8305800" y="3967163"/>
          <p14:tracePt t="14821" x="8305800" y="3962400"/>
          <p14:tracePt t="14838" x="8305800" y="3957638"/>
          <p14:tracePt t="14847" x="8305800" y="3952875"/>
          <p14:tracePt t="14862" x="8305800" y="3948113"/>
          <p14:tracePt t="14878" x="8305800" y="3938588"/>
          <p14:tracePt t="14895" x="8305800" y="3929063"/>
          <p14:tracePt t="14912" x="8305800" y="3919538"/>
          <p14:tracePt t="14928" x="8291513" y="3895725"/>
          <p14:tracePt t="14945" x="8281988" y="3876675"/>
          <p14:tracePt t="14961" x="8253413" y="3838575"/>
          <p14:tracePt t="14978" x="8239125" y="3819525"/>
          <p14:tracePt t="14994" x="8220075" y="3795713"/>
          <p14:tracePt t="15011" x="8205788" y="3776663"/>
          <p14:tracePt t="15028" x="8196263" y="3762375"/>
          <p14:tracePt t="15045" x="8181975" y="3743325"/>
          <p14:tracePt t="15061" x="8158163" y="3719513"/>
          <p14:tracePt t="15078" x="8139113" y="3690938"/>
          <p14:tracePt t="15094" x="8124825" y="3671888"/>
          <p14:tracePt t="15113" x="8115300" y="3657600"/>
          <p14:tracePt t="15127" x="8105775" y="3643313"/>
          <p14:tracePt t="15144" x="8091488" y="3629025"/>
          <p14:tracePt t="15160" x="8081963" y="3619500"/>
          <p14:tracePt t="15177" x="8072438" y="3609975"/>
          <p14:tracePt t="15195" x="8062913" y="3600450"/>
          <p14:tracePt t="15211" x="8058150" y="3595688"/>
          <p14:tracePt t="15228" x="8043863" y="3586163"/>
          <p14:tracePt t="15414" x="8048625" y="3586163"/>
          <p14:tracePt t="15422" x="8048625" y="3590925"/>
          <p14:tracePt t="15430" x="8053388" y="3600450"/>
          <p14:tracePt t="15445" x="8072438" y="3624263"/>
          <p14:tracePt t="15462" x="8096250" y="3633788"/>
          <p14:tracePt t="15479" x="8115300" y="3652838"/>
          <p14:tracePt t="15495" x="8139113" y="3667125"/>
          <p14:tracePt t="15512" x="8167688" y="3709988"/>
          <p14:tracePt t="15529" x="8196263" y="3752850"/>
          <p14:tracePt t="15545" x="8224838" y="3795713"/>
          <p14:tracePt t="15562" x="8248650" y="3829050"/>
          <p14:tracePt t="15579" x="8291513" y="3881438"/>
          <p14:tracePt t="15596" x="8329613" y="3914775"/>
          <p14:tracePt t="15613" x="8334375" y="3924300"/>
          <p14:tracePt t="15629" x="8339138" y="3929063"/>
          <p14:tracePt t="15646" x="8343900" y="3933825"/>
          <p14:tracePt t="15679" x="8343900" y="3938588"/>
          <p14:tracePt t="15766" x="8343900" y="3933825"/>
          <p14:tracePt t="15773" x="8343900" y="3929063"/>
          <p14:tracePt t="15782" x="8339138" y="3924300"/>
          <p14:tracePt t="15800" x="8334375" y="3914775"/>
          <p14:tracePt t="15813" x="8320088" y="3886200"/>
          <p14:tracePt t="15829" x="8310563" y="3876675"/>
          <p14:tracePt t="15846" x="8291513" y="3848100"/>
          <p14:tracePt t="15863" x="8277225" y="3814763"/>
          <p14:tracePt t="15880" x="8234363" y="3752850"/>
          <p14:tracePt t="15896" x="8205788" y="3709988"/>
          <p14:tracePt t="15913" x="8162925" y="3652838"/>
          <p14:tracePt t="15929" x="8129588" y="3605213"/>
          <p14:tracePt t="15946" x="8110538" y="3576638"/>
          <p14:tracePt t="15963" x="8096250" y="3557588"/>
          <p14:tracePt t="15980" x="8086725" y="3548063"/>
          <p14:tracePt t="15997" x="8077200" y="3529013"/>
          <p14:tracePt t="16013" x="8072438" y="3524250"/>
          <p14:tracePt t="16030" x="8062913" y="3514725"/>
          <p14:tracePt t="16294" x="8067675" y="3509963"/>
          <p14:tracePt t="16302" x="8081963" y="3495675"/>
          <p14:tracePt t="16313" x="8105775" y="3467100"/>
          <p14:tracePt t="16331" x="8143875" y="3429000"/>
          <p14:tracePt t="16347" x="8248650" y="3348038"/>
          <p14:tracePt t="16364" x="8410575" y="3209925"/>
          <p14:tracePt t="16380" x="8496300" y="3128963"/>
          <p14:tracePt t="16397" x="8672513" y="2924175"/>
          <p14:tracePt t="16414" x="8743950" y="2809875"/>
          <p14:tracePt t="16430" x="8767763" y="2733675"/>
          <p14:tracePt t="16446" x="8786813" y="2652713"/>
          <p14:tracePt t="16463" x="8791575" y="2609850"/>
          <p14:tracePt t="16480" x="8801100" y="2581275"/>
          <p14:tracePt t="16496" x="8810625" y="2552700"/>
          <p14:tracePt t="16513" x="8815388" y="2538413"/>
          <p14:tracePt t="16530" x="8820150" y="2524125"/>
          <p14:tracePt t="16546" x="8820150" y="2509838"/>
          <p14:tracePt t="16563" x="8820150" y="2495550"/>
          <p14:tracePt t="16581" x="8829675" y="2486025"/>
          <p14:tracePt t="16597" x="8834438" y="2466975"/>
          <p14:tracePt t="16615" x="8839200" y="2452688"/>
          <p14:tracePt t="16630" x="8839200" y="2447925"/>
          <p14:tracePt t="16646" x="8839200" y="2443163"/>
          <p14:tracePt t="16685" x="8829675" y="2443163"/>
          <p14:tracePt t="16697" x="8815388" y="2438400"/>
          <p14:tracePt t="16713" x="8748713" y="2428875"/>
          <p14:tracePt t="16730" x="8686800" y="2419350"/>
          <p14:tracePt t="16747" x="8577263" y="2405063"/>
          <p14:tracePt t="16763" x="8486775" y="2390775"/>
          <p14:tracePt t="16780" x="8281988" y="2357438"/>
          <p14:tracePt t="16797" x="8148638" y="2343150"/>
          <p14:tracePt t="16814" x="8020050" y="2333625"/>
          <p14:tracePt t="16831" x="7929563" y="2324100"/>
          <p14:tracePt t="16847" x="7824788" y="2305050"/>
          <p14:tracePt t="16864" x="7762875" y="2295525"/>
          <p14:tracePt t="16880" x="7729538" y="2290763"/>
          <p14:tracePt t="16897" x="7720013" y="2281238"/>
          <p14:tracePt t="16914" x="7715250" y="2281238"/>
          <p14:tracePt t="16930" x="7705725" y="2276475"/>
          <p14:tracePt t="16947" x="7696200" y="2271713"/>
          <p14:tracePt t="16964" x="7672388" y="2262188"/>
          <p14:tracePt t="16981" x="7634288" y="2252663"/>
          <p14:tracePt t="16997" x="7600950" y="2243138"/>
          <p14:tracePt t="17014" x="7558088" y="2233613"/>
          <p14:tracePt t="17030" x="7515225" y="2224088"/>
          <p14:tracePt t="17047" x="7491413" y="2224088"/>
          <p14:tracePt t="17064" x="7458075" y="2224088"/>
          <p14:tracePt t="17081" x="7439025" y="2224088"/>
          <p14:tracePt t="17097" x="7424738" y="2224088"/>
          <p14:tracePt t="17115" x="7415213" y="2228850"/>
          <p14:tracePt t="17130" x="7415213" y="2233613"/>
          <p14:tracePt t="17147" x="7415213" y="2238375"/>
          <p14:tracePt t="17164" x="7410450" y="2247900"/>
          <p14:tracePt t="17181" x="7410450" y="2266950"/>
          <p14:tracePt t="17197" x="7415213" y="2281238"/>
          <p14:tracePt t="17214" x="7434263" y="2328863"/>
          <p14:tracePt t="17231" x="7453313" y="2357438"/>
          <p14:tracePt t="17247" x="7496175" y="2405063"/>
          <p14:tracePt t="17264" x="7524750" y="2447925"/>
          <p14:tracePt t="17281" x="7562850" y="2505075"/>
          <p14:tracePt t="17297" x="7596188" y="2566988"/>
          <p14:tracePt t="17314" x="7648575" y="2681288"/>
          <p14:tracePt t="17331" x="7686675" y="2752725"/>
          <p14:tracePt t="17349" x="7748588" y="2886075"/>
          <p14:tracePt t="17365" x="7767638" y="2924175"/>
          <p14:tracePt t="17381" x="7781925" y="2990850"/>
          <p14:tracePt t="17398" x="7791450" y="3033713"/>
          <p14:tracePt t="17415" x="7810500" y="3095625"/>
          <p14:tracePt t="17430" x="7829550" y="3157538"/>
          <p14:tracePt t="17447" x="7839075" y="3186113"/>
          <p14:tracePt t="17463" x="7848600" y="3209925"/>
          <p14:tracePt t="17480" x="7853363" y="3219450"/>
          <p14:tracePt t="17497" x="7858125" y="3233738"/>
          <p14:tracePt t="17514" x="7862888" y="3248025"/>
          <p14:tracePt t="17531" x="7867650" y="3267075"/>
          <p14:tracePt t="17548" x="7872413" y="3295650"/>
          <p14:tracePt t="17565" x="7891463" y="3343275"/>
          <p14:tracePt t="17581" x="7900988" y="3367088"/>
          <p14:tracePt t="17598" x="7905750" y="3381375"/>
          <p14:tracePt t="17614" x="7910513" y="3390900"/>
          <p14:tracePt t="17709" x="7910513" y="3386138"/>
          <p14:tracePt t="17717" x="7910513" y="3367088"/>
          <p14:tracePt t="17732" x="7910513" y="3333750"/>
          <p14:tracePt t="17749" x="7891463" y="3224213"/>
          <p14:tracePt t="17765" x="7872413" y="3114675"/>
          <p14:tracePt t="17782" x="7834313" y="2995613"/>
          <p14:tracePt t="17798" x="7820025" y="2924175"/>
          <p14:tracePt t="17814" x="7781925" y="2819400"/>
          <p14:tracePt t="17831" x="7739063" y="2709863"/>
          <p14:tracePt t="17847" x="7710488" y="2605088"/>
          <p14:tracePt t="17864" x="7691438" y="2557463"/>
          <p14:tracePt t="17881" x="7667625" y="2490788"/>
          <p14:tracePt t="17898" x="7648575" y="2438400"/>
          <p14:tracePt t="17914" x="7634288" y="2409825"/>
          <p14:tracePt t="17931" x="7620000" y="2386013"/>
          <p14:tracePt t="17949" x="7605713" y="2366963"/>
          <p14:tracePt t="17965" x="7596188" y="2347913"/>
          <p14:tracePt t="17982" x="7591425" y="2333625"/>
          <p14:tracePt t="17999" x="7591425" y="2324100"/>
          <p14:tracePt t="18015" x="7591425" y="2319338"/>
          <p14:tracePt t="18033" x="7591425" y="2314575"/>
          <p14:tracePt t="18050" x="7596188" y="2309813"/>
          <p14:tracePt t="18066" x="7596188" y="2305050"/>
          <p14:tracePt t="18082" x="7600950" y="2300288"/>
          <p14:tracePt t="18099" x="7600950" y="2295525"/>
          <p14:tracePt t="18133" x="7610475" y="2295525"/>
          <p14:tracePt t="18149" x="7620000" y="2295525"/>
          <p14:tracePt t="18165" x="7629525" y="2300288"/>
          <p14:tracePt t="18182" x="7653338" y="2305050"/>
          <p14:tracePt t="18199" x="7691438" y="2324100"/>
          <p14:tracePt t="18215" x="7781925" y="2366963"/>
          <p14:tracePt t="18232" x="7848600" y="2400300"/>
          <p14:tracePt t="18249" x="7972425" y="2452688"/>
          <p14:tracePt t="18265" x="8143875" y="2500313"/>
          <p14:tracePt t="18283" x="8305800" y="2538413"/>
          <p14:tracePt t="18299" x="8405813" y="2557463"/>
          <p14:tracePt t="18315" x="8524875" y="2586038"/>
          <p14:tracePt t="18332" x="8586788" y="2600325"/>
          <p14:tracePt t="18351" x="8639175" y="2605088"/>
          <p14:tracePt t="18368" x="8648700" y="2605088"/>
          <p14:tracePt t="18384" x="8648700" y="2609850"/>
          <p14:tracePt t="18918" x="8648700" y="2619375"/>
          <p14:tracePt t="18927" x="8648700" y="2633663"/>
          <p14:tracePt t="18935" x="8648700" y="2647950"/>
          <p14:tracePt t="18951" x="8648700" y="2681288"/>
          <p14:tracePt t="18968" x="8648700" y="2743200"/>
          <p14:tracePt t="18984" x="8643938" y="2795588"/>
          <p14:tracePt t="19001" x="8629650" y="2900363"/>
          <p14:tracePt t="19018" x="8596313" y="3028950"/>
          <p14:tracePt t="19034" x="8572500" y="3119438"/>
          <p14:tracePt t="19050" x="8529638" y="3252788"/>
          <p14:tracePt t="19066" x="8520113" y="3328988"/>
          <p14:tracePt t="19083" x="8510588" y="3424238"/>
          <p14:tracePt t="19100" x="8510588" y="3457575"/>
          <p14:tracePt t="19117" x="8505825" y="3519488"/>
          <p14:tracePt t="19133" x="8496300" y="3543300"/>
          <p14:tracePt t="19150" x="8482013" y="3590925"/>
          <p14:tracePt t="19167" x="8482013" y="3614738"/>
          <p14:tracePt t="19183" x="8467725" y="3638550"/>
          <p14:tracePt t="19200" x="8462963" y="3652838"/>
          <p14:tracePt t="19217" x="8458200" y="3662363"/>
          <p14:tracePt t="19234" x="8453438" y="3667125"/>
          <p14:tracePt t="19250" x="8453438" y="3671888"/>
          <p14:tracePt t="19267" x="8448675" y="3690938"/>
          <p14:tracePt t="19285" x="8434388" y="3743325"/>
          <p14:tracePt t="19301" x="8429625" y="3767138"/>
          <p14:tracePt t="19317" x="8429625" y="3790950"/>
          <p14:tracePt t="19334" x="8424863" y="3819525"/>
          <p14:tracePt t="19350" x="8420100" y="3829050"/>
          <p14:tracePt t="19367" x="8420100" y="3833813"/>
          <p14:tracePt t="19384" x="8415338" y="3833813"/>
          <p14:tracePt t="19421" x="8415338" y="3829050"/>
          <p14:tracePt t="19429" x="8410575" y="3819525"/>
          <p14:tracePt t="19438" x="8405813" y="3814763"/>
          <p14:tracePt t="19450" x="8405813" y="3805238"/>
          <p14:tracePt t="19467" x="8396288" y="3790950"/>
          <p14:tracePt t="19485" x="8391525" y="3786188"/>
          <p14:tracePt t="19509" x="8382000" y="3786188"/>
          <p14:tracePt t="19519" x="8377238" y="3786188"/>
          <p14:tracePt t="19534" x="8339138" y="3786188"/>
          <p14:tracePt t="19551" x="8310563" y="3786188"/>
          <p14:tracePt t="19567" x="8262938" y="3786188"/>
          <p14:tracePt t="19583" x="8239125" y="3790950"/>
          <p14:tracePt t="19600" x="8224838" y="3800475"/>
          <p14:tracePt t="19617" x="8220075" y="3805238"/>
          <p14:tracePt t="19633" x="8220075" y="3824288"/>
          <p14:tracePt t="19651" x="8229600" y="3871913"/>
          <p14:tracePt t="19667" x="8239125" y="3910013"/>
          <p14:tracePt t="19684" x="8248650" y="3952875"/>
          <p14:tracePt t="19701" x="8262938" y="3986213"/>
          <p14:tracePt t="19718" x="8281988" y="4005263"/>
          <p14:tracePt t="19735" x="8296275" y="4010025"/>
          <p14:tracePt t="19752" x="8305800" y="4010025"/>
          <p14:tracePt t="19768" x="8310563" y="4010025"/>
          <p14:tracePt t="19784" x="8315325" y="3995738"/>
          <p14:tracePt t="19801" x="8315325" y="3981450"/>
          <p14:tracePt t="19817" x="8315325" y="3957638"/>
          <p14:tracePt t="19834" x="8315325" y="3943350"/>
          <p14:tracePt t="19851" x="8315325" y="3938588"/>
          <p14:tracePt t="19868" x="8315325" y="3933825"/>
          <p14:tracePt t="19885" x="8305800" y="3933825"/>
          <p14:tracePt t="19901" x="8301038" y="3929063"/>
          <p14:tracePt t="19918" x="8296275" y="3929063"/>
          <p14:tracePt t="19935" x="8291513" y="3929063"/>
          <p14:tracePt t="19951" x="8286750" y="3938588"/>
          <p14:tracePt t="19968" x="8286750" y="3943350"/>
          <p14:tracePt t="19985" x="8286750" y="3962400"/>
          <p14:tracePt t="20002" x="8296275" y="3981450"/>
          <p14:tracePt t="20018" x="8320088" y="4005263"/>
          <p14:tracePt t="20035" x="8353425" y="4014788"/>
          <p14:tracePt t="20051" x="8377238" y="4014788"/>
          <p14:tracePt t="20068" x="8401050" y="4010025"/>
          <p14:tracePt t="20085" x="8401050" y="4005263"/>
          <p14:tracePt t="20102" x="8401050" y="3981450"/>
          <p14:tracePt t="20118" x="8386763" y="3948113"/>
          <p14:tracePt t="20135" x="8367713" y="3905250"/>
          <p14:tracePt t="20152" x="8358188" y="3886200"/>
          <p14:tracePt t="20168" x="8353425" y="3886200"/>
          <p14:tracePt t="20185" x="8348663" y="3886200"/>
          <p14:tracePt t="20202" x="8348663" y="3890963"/>
          <p14:tracePt t="20218" x="8348663" y="3905250"/>
          <p14:tracePt t="20236" x="8348663" y="3924300"/>
          <p14:tracePt t="20253" x="8358188" y="3967163"/>
          <p14:tracePt t="20269" x="8367713" y="3976688"/>
          <p14:tracePt t="20285" x="8377238" y="3986213"/>
          <p14:tracePt t="20302" x="8382000" y="3986213"/>
          <p14:tracePt t="20319" x="8382000" y="3967163"/>
          <p14:tracePt t="20335" x="8382000" y="3943350"/>
          <p14:tracePt t="20352" x="8377238" y="3895725"/>
          <p14:tracePt t="20368" x="8367713" y="3881438"/>
          <p14:tracePt t="20385" x="8358188" y="3876675"/>
          <p14:tracePt t="20403" x="8353425" y="3876675"/>
          <p14:tracePt t="20435" x="8353425" y="3886200"/>
          <p14:tracePt t="20453" x="8353425" y="3929063"/>
          <p14:tracePt t="20469" x="8372475" y="3952875"/>
          <p14:tracePt t="20486" x="8391525" y="3967163"/>
          <p14:tracePt t="20502" x="8401050" y="3967163"/>
          <p14:tracePt t="20589" x="8401050" y="3971925"/>
          <p14:tracePt t="20606" x="8401050" y="3981450"/>
          <p14:tracePt t="20615" x="8401050" y="3990975"/>
          <p14:tracePt t="20621" x="8401050" y="3995738"/>
          <p14:tracePt t="20635" x="8401050" y="4005263"/>
          <p14:tracePt t="20652" x="8405813" y="4014788"/>
          <p14:tracePt t="20668" x="8420100" y="4024313"/>
          <p14:tracePt t="20685" x="8429625" y="4033838"/>
          <p14:tracePt t="20702" x="8434388" y="4038600"/>
          <p14:tracePt t="20719" x="8434388" y="4048125"/>
          <p14:tracePt t="20737" x="8434388" y="4052888"/>
          <p14:tracePt t="20753" x="8434388" y="4062413"/>
          <p14:tracePt t="20770" x="8434388" y="4081463"/>
          <p14:tracePt t="20786" x="8448675" y="4110038"/>
          <p14:tracePt t="20803" x="8462963" y="4129088"/>
          <p14:tracePt t="20820" x="8491538" y="4171950"/>
          <p14:tracePt t="20837" x="8539163" y="4210050"/>
          <p14:tracePt t="20853" x="8558213" y="4219575"/>
          <p14:tracePt t="20870" x="8567738" y="4214813"/>
          <p14:tracePt t="21054" x="8572500" y="4214813"/>
          <p14:tracePt t="21071" x="8577263" y="4224338"/>
          <p14:tracePt t="21094" x="8577263" y="4229100"/>
          <p14:tracePt t="21102" x="8577263" y="4233863"/>
          <p14:tracePt t="21118" x="8577263" y="4238625"/>
          <p14:tracePt t="21142" x="8577263" y="4243388"/>
          <p14:tracePt t="21270" x="8572500" y="4243388"/>
          <p14:tracePt t="21630" x="8567738" y="4243388"/>
          <p14:tracePt t="21638" x="8562975" y="4243388"/>
          <p14:tracePt t="21646" x="8558213" y="4243388"/>
          <p14:tracePt t="21671" x="8553450" y="4243388"/>
          <p14:tracePt t="21702" x="8548688" y="4243388"/>
          <p14:tracePt t="21710" x="8543925" y="4238625"/>
          <p14:tracePt t="21734" x="8539163" y="4238625"/>
          <p14:tracePt t="21750" x="8534400" y="4238625"/>
          <p14:tracePt t="21758" x="8524875" y="4233863"/>
          <p14:tracePt t="21774" x="8520113" y="4233863"/>
          <p14:tracePt t="21791" x="8515350" y="4233863"/>
          <p14:tracePt t="21806" x="8515350" y="4229100"/>
          <p14:tracePt t="21830" x="8510588" y="4229100"/>
          <p14:tracePt t="21870" x="8510588" y="4224338"/>
          <p14:tracePt t="21885" x="8505825" y="4224338"/>
          <p14:tracePt t="22165" x="8505825" y="4219575"/>
          <p14:tracePt t="22206" x="8505825" y="4214813"/>
          <p14:tracePt t="22303" x="8505825" y="4210050"/>
          <p14:tracePt t="22326" x="8505825" y="4200525"/>
          <p14:tracePt t="22334" x="8505825" y="4181475"/>
          <p14:tracePt t="22343" x="8501063" y="4171950"/>
          <p14:tracePt t="22607" x="8501063" y="4167188"/>
          <p14:tracePt t="22618" x="8496300" y="4167188"/>
          <p14:tracePt t="22637" x="8496300" y="4162425"/>
          <p14:tracePt t="22950" x="8491538" y="4162425"/>
          <p14:tracePt t="22974" x="8491538" y="4167188"/>
          <p14:tracePt t="22982" x="8482013" y="4176713"/>
          <p14:tracePt t="22991" x="8467725" y="4200525"/>
          <p14:tracePt t="23007" x="8429625" y="4248150"/>
          <p14:tracePt t="23023" x="8329613" y="4333875"/>
          <p14:tracePt t="23040" x="8224838" y="4410075"/>
          <p14:tracePt t="23056" x="7967663" y="4538663"/>
          <p14:tracePt t="23073" x="7724775" y="4648200"/>
          <p14:tracePt t="23089" x="7234238" y="4800600"/>
          <p14:tracePt t="23106" x="6672263" y="4914900"/>
          <p14:tracePt t="23123" x="6286500" y="4957763"/>
          <p14:tracePt t="23139" x="5772150" y="5019675"/>
          <p14:tracePt t="23156" x="5457825" y="5043488"/>
          <p14:tracePt t="23173" x="4795838" y="5110163"/>
          <p14:tracePt t="23190" x="4595813" y="5110163"/>
          <p14:tracePt t="23206" x="4410075" y="5072063"/>
          <p14:tracePt t="23223" x="4305300" y="5029200"/>
          <p14:tracePt t="23240" x="4200525" y="4967288"/>
          <p14:tracePt t="23256" x="4148138" y="4929188"/>
          <p14:tracePt t="23273" x="4086225" y="4895850"/>
          <p14:tracePt t="23290" x="4048125" y="4886325"/>
          <p14:tracePt t="23306" x="4005263" y="4867275"/>
          <p14:tracePt t="23323" x="3986213" y="4862513"/>
          <p14:tracePt t="23340" x="3981450" y="4857750"/>
          <p14:tracePt t="23357" x="4005263" y="4833938"/>
          <p14:tracePt t="23526" x="4010025" y="4833938"/>
          <p14:tracePt t="23534" x="4019550" y="4838700"/>
          <p14:tracePt t="23541" x="4029075" y="4848225"/>
          <p14:tracePt t="23558" x="4038600" y="4848225"/>
          <p14:tracePt t="23574" x="4043363" y="4857750"/>
          <p14:tracePt t="23590" x="4048125" y="4862513"/>
          <p14:tracePt t="23607" x="4057650" y="4867275"/>
          <p14:tracePt t="23624" x="4067175" y="4876800"/>
          <p14:tracePt t="23640" x="4076700" y="4881563"/>
          <p14:tracePt t="23657" x="4086225" y="4891088"/>
          <p14:tracePt t="23674" x="4100513" y="4905375"/>
          <p14:tracePt t="23690" x="4119563" y="4924425"/>
          <p14:tracePt t="23707" x="4138613" y="4938713"/>
          <p14:tracePt t="23724" x="4171950" y="4962525"/>
          <p14:tracePt t="23741" x="4219575" y="4986338"/>
          <p14:tracePt t="23757" x="4267200" y="5010150"/>
          <p14:tracePt t="23774" x="4281488" y="5019675"/>
          <p14:tracePt t="23790" x="4295775" y="5029200"/>
          <p14:tracePt t="23807" x="4305300" y="5033963"/>
          <p14:tracePt t="23934" x="4305300" y="5038725"/>
          <p14:tracePt t="24414" x="4310063" y="5038725"/>
          <p14:tracePt t="24421" x="4314825" y="5038725"/>
          <p14:tracePt t="24437" x="4319588" y="5043488"/>
          <p14:tracePt t="24446" x="4338638" y="5048250"/>
          <p14:tracePt t="24459" x="4348163" y="5057775"/>
          <p14:tracePt t="24475" x="4391025" y="5081588"/>
          <p14:tracePt t="24492" x="4429125" y="5105400"/>
          <p14:tracePt t="24508" x="4481513" y="5138738"/>
          <p14:tracePt t="24525" x="4519613" y="5167313"/>
          <p14:tracePt t="24541" x="4538663" y="5186363"/>
          <p14:tracePt t="24558" x="4567238" y="5233988"/>
          <p14:tracePt t="24575" x="4581525" y="5262563"/>
          <p14:tracePt t="24591" x="4600575" y="5281613"/>
          <p14:tracePt t="24608" x="4614863" y="5300663"/>
          <p14:tracePt t="24625" x="4629150" y="5314950"/>
          <p14:tracePt t="24641" x="4633913" y="5319713"/>
          <p14:tracePt t="24659" x="4638675" y="5319713"/>
          <p14:tracePt t="24676" x="4643438" y="5319713"/>
          <p14:tracePt t="24692" x="4643438" y="5324475"/>
          <p14:tracePt t="24709" x="4652963" y="5329238"/>
          <p14:tracePt t="24725" x="4657725" y="5334000"/>
          <p14:tracePt t="24758" x="4657725" y="5338763"/>
          <p14:tracePt t="24775" x="4662488" y="5338763"/>
          <p14:tracePt t="24805" x="4672013" y="5343525"/>
          <p14:tracePt t="24813" x="4676775" y="5348288"/>
          <p14:tracePt t="24825" x="4681538" y="5353050"/>
          <p14:tracePt t="24842" x="4691063" y="5357813"/>
          <p14:tracePt t="24858" x="4700588" y="5367338"/>
          <p14:tracePt t="24875" x="4714875" y="5376863"/>
          <p14:tracePt t="24879" x="4719638" y="5381625"/>
          <p14:tracePt t="24892" x="4724400" y="5386388"/>
          <p14:tracePt t="24910" x="4733925" y="5386388"/>
          <p14:tracePt t="24942" x="4733925" y="5381625"/>
          <p14:tracePt t="24959" x="4738688" y="5376863"/>
          <p14:tracePt t="24975" x="4748213" y="5362575"/>
          <p14:tracePt t="24992" x="4752975" y="5348288"/>
          <p14:tracePt t="25009" x="4757738" y="5343525"/>
          <p14:tracePt t="25025" x="4757738" y="5334000"/>
          <p14:tracePt t="25042" x="4762500" y="5329238"/>
          <p14:tracePt t="25059" x="4762500" y="5319713"/>
          <p14:tracePt t="25075" x="4767263" y="5314950"/>
          <p14:tracePt t="25092" x="4767263" y="5310188"/>
          <p14:tracePt t="25109" x="4772025" y="5310188"/>
          <p14:tracePt t="30502" x="4776788" y="5310188"/>
          <p14:tracePt t="30542" x="4772025" y="5310188"/>
          <p14:tracePt t="30550" x="4762500" y="5305425"/>
          <p14:tracePt t="30566" x="4752975" y="5305425"/>
          <p14:tracePt t="30574" x="4743450" y="5300663"/>
          <p14:tracePt t="30605" x="4738688" y="5300663"/>
          <p14:tracePt t="30621" x="4733925" y="5300663"/>
          <p14:tracePt t="30629" x="4729163" y="5300663"/>
          <p14:tracePt t="30637" x="4724400" y="5300663"/>
          <p14:tracePt t="30654" x="4719638" y="5300663"/>
          <p14:tracePt t="30666" x="4714875" y="5300663"/>
          <p14:tracePt t="30683" x="4705350" y="5295900"/>
          <p14:tracePt t="30700" x="4700588" y="5291138"/>
          <p14:tracePt t="30717" x="4691063" y="5286375"/>
          <p14:tracePt t="30734" x="4681538" y="5281613"/>
          <p14:tracePt t="30750" x="4672013" y="5272088"/>
          <p14:tracePt t="30766" x="4662488" y="5257800"/>
          <p14:tracePt t="30783" x="4648200" y="5243513"/>
          <p14:tracePt t="30800" x="4633913" y="5219700"/>
          <p14:tracePt t="30816" x="4624388" y="5210175"/>
          <p14:tracePt t="30833" x="4610100" y="5186363"/>
          <p14:tracePt t="30850" x="4605338" y="5172075"/>
          <p14:tracePt t="30867" x="4595813" y="5148263"/>
          <p14:tracePt t="30870" x="4591050" y="5143500"/>
          <p14:tracePt t="30883" x="4586288" y="5138738"/>
          <p14:tracePt t="30900" x="4576763" y="5119688"/>
          <p14:tracePt t="30917" x="4576763" y="5110163"/>
          <p14:tracePt t="30934" x="4572000" y="5105400"/>
          <p14:tracePt t="30950" x="4572000" y="5100638"/>
          <p14:tracePt t="30967" x="4567238" y="5091113"/>
          <p14:tracePt t="30984" x="4567238" y="5086350"/>
          <p14:tracePt t="31000" x="4562475" y="5081588"/>
          <p14:tracePt t="31017" x="4557713" y="5076825"/>
          <p14:tracePt t="31034" x="4552950" y="5067300"/>
          <p14:tracePt t="31051" x="4552950" y="5062538"/>
          <p14:tracePt t="31067" x="4548188" y="5062538"/>
          <p14:tracePt t="31085" x="4543425" y="5057775"/>
          <p14:tracePt t="31358" x="4538663" y="5057775"/>
          <p14:tracePt t="31373" x="4538663" y="5053013"/>
          <p14:tracePt t="31453" x="4533900" y="5053013"/>
          <p14:tracePt t="31502" x="4529138" y="5043488"/>
          <p14:tracePt t="31516" x="4524375" y="5038725"/>
          <p14:tracePt t="31525" x="4519613" y="5029200"/>
          <p14:tracePt t="31534" x="4510088" y="5019675"/>
          <p14:tracePt t="31552" x="4495800" y="5014913"/>
          <p14:tracePt t="31568" x="4486275" y="5005388"/>
          <p14:tracePt t="31584" x="4476750" y="4995863"/>
          <p14:tracePt t="31601" x="4467225" y="4986338"/>
          <p14:tracePt t="31618" x="4452938" y="4967288"/>
          <p14:tracePt t="31634" x="4443413" y="4962525"/>
          <p14:tracePt t="31651" x="4438650" y="4953000"/>
          <p14:tracePt t="31668" x="4438650" y="4943475"/>
          <p14:tracePt t="31685" x="4438650" y="4938713"/>
          <p14:tracePt t="32181" x="4438650" y="4933950"/>
          <p14:tracePt t="32190" x="4438650" y="4929188"/>
          <p14:tracePt t="32203" x="4438650" y="4924425"/>
          <p14:tracePt t="32219" x="4438650" y="4914900"/>
          <p14:tracePt t="32237" x="4438650" y="4905375"/>
          <p14:tracePt t="32255" x="4438650" y="4900613"/>
          <p14:tracePt t="32270" x="4438650" y="4895850"/>
          <p14:tracePt t="32286" x="4438650" y="4891088"/>
          <p14:tracePt t="32303" x="4438650" y="4886325"/>
          <p14:tracePt t="32606" x="4443413" y="4886325"/>
          <p14:tracePt t="32616" x="4448175" y="4886325"/>
          <p14:tracePt t="32623" x="4452938" y="4886325"/>
          <p14:tracePt t="32637" x="4476750" y="4895850"/>
          <p14:tracePt t="32654" x="4510088" y="4910138"/>
          <p14:tracePt t="32671" x="4538663" y="4919663"/>
          <p14:tracePt t="32687" x="4576763" y="4924425"/>
          <p14:tracePt t="32704" x="4610100" y="4924425"/>
          <p14:tracePt t="32720" x="4643438" y="4924425"/>
          <p14:tracePt t="32737" x="4657725" y="4924425"/>
          <p14:tracePt t="32754" x="4681538" y="4919663"/>
          <p14:tracePt t="32770" x="4691063" y="4910138"/>
          <p14:tracePt t="32787" x="4710113" y="4895850"/>
          <p14:tracePt t="32804" x="4733925" y="4872038"/>
          <p14:tracePt t="32821" x="4762500" y="4843463"/>
          <p14:tracePt t="32837" x="4776788" y="4819650"/>
          <p14:tracePt t="32854" x="4786313" y="4810125"/>
          <p14:tracePt t="32870" x="4791075" y="4800600"/>
          <p14:tracePt t="32887" x="4795838" y="4800600"/>
          <p14:tracePt t="32904" x="4800600" y="4795838"/>
          <p14:tracePt t="32921" x="4800600" y="4791075"/>
          <p14:tracePt t="32937" x="4800600" y="4786313"/>
          <p14:tracePt t="32955" x="4800600" y="4776788"/>
          <p14:tracePt t="32971" x="4800600" y="4772025"/>
          <p14:tracePt t="33005" x="4800600" y="4767263"/>
          <p14:tracePt t="33021" x="4791075" y="4767263"/>
          <p14:tracePt t="33037" x="4772025" y="4762500"/>
          <p14:tracePt t="33054" x="4752975" y="4757738"/>
          <p14:tracePt t="33070" x="4705350" y="4752975"/>
          <p14:tracePt t="33087" x="4657725" y="4743450"/>
          <p14:tracePt t="33104" x="4629150" y="4743450"/>
          <p14:tracePt t="33120" x="4610100" y="4738688"/>
          <p14:tracePt t="33136" x="4605338" y="4738688"/>
          <p14:tracePt t="33399" x="4610100" y="4743450"/>
          <p14:tracePt t="33414" x="4614863" y="4748213"/>
          <p14:tracePt t="33423" x="4619625" y="4748213"/>
          <p14:tracePt t="33437" x="4629150" y="4748213"/>
          <p14:tracePt t="33454" x="4638675" y="4743450"/>
          <p14:tracePt t="33654" x="4638675" y="4752975"/>
          <p14:tracePt t="33662" x="4643438" y="4762500"/>
          <p14:tracePt t="33672" x="4643438" y="4767263"/>
          <p14:tracePt t="33689" x="4643438" y="4772025"/>
          <p14:tracePt t="33705" x="4629150" y="4776788"/>
          <p14:tracePt t="33721" x="4624388" y="4786313"/>
          <p14:tracePt t="33738" x="4614863" y="4791075"/>
          <p14:tracePt t="33771" x="4614863" y="4795838"/>
          <p14:tracePt t="33789" x="4610100" y="4795838"/>
          <p14:tracePt t="33829" x="4610100" y="4800600"/>
          <p14:tracePt t="33837" x="4605338" y="4800600"/>
          <p14:tracePt t="33846" x="4600575" y="4800600"/>
          <p14:tracePt t="33855" x="4595813" y="4805363"/>
          <p14:tracePt t="33872" x="4595813" y="4810125"/>
          <p14:tracePt t="33888" x="4586288" y="4819650"/>
          <p14:tracePt t="33905" x="4581525" y="4829175"/>
          <p14:tracePt t="33922" x="4581525" y="4838700"/>
          <p14:tracePt t="33955" x="4581525" y="4843463"/>
          <p14:tracePt t="33972" x="4581525" y="4848225"/>
          <p14:tracePt t="34029" x="4581525" y="4852988"/>
          <p14:tracePt t="34101" x="4586288" y="4852988"/>
          <p14:tracePt t="34133" x="4591050" y="4852988"/>
          <p14:tracePt t="34149" x="4595813" y="4848225"/>
          <p14:tracePt t="34158" x="4600575" y="4848225"/>
          <p14:tracePt t="34165" x="4605338" y="4838700"/>
          <p14:tracePt t="34174" x="4605338" y="4833938"/>
          <p14:tracePt t="34189" x="4614863" y="4819650"/>
          <p14:tracePt t="34206" x="4619625" y="4805363"/>
          <p14:tracePt t="34222" x="4619625" y="4800600"/>
          <p14:tracePt t="34239" x="4624388" y="4795838"/>
          <p14:tracePt t="34255" x="4624388" y="4791075"/>
          <p14:tracePt t="34272" x="4624388" y="4781550"/>
          <p14:tracePt t="34289" x="4624388" y="4776788"/>
          <p14:tracePt t="34305" x="4624388" y="4772025"/>
          <p14:tracePt t="34322" x="4619625" y="4757738"/>
          <p14:tracePt t="34339" x="4619625" y="4748213"/>
          <p14:tracePt t="34356" x="4619625" y="4743450"/>
          <p14:tracePt t="34864" x="4619625" y="4738688"/>
          <p14:tracePt t="34878" x="4619625" y="4733925"/>
          <p14:tracePt t="34885" x="4614863" y="4733925"/>
          <p14:tracePt t="34894" x="4610100" y="4724400"/>
          <p14:tracePt t="34907" x="4610100" y="4710113"/>
          <p14:tracePt t="34924" x="4600575" y="4686300"/>
          <p14:tracePt t="34940" x="4576763" y="4638675"/>
          <p14:tracePt t="34957" x="4562475" y="4572000"/>
          <p14:tracePt t="34973" x="4562475" y="4510088"/>
          <p14:tracePt t="34990" x="4548188" y="4429125"/>
          <p14:tracePt t="35007" x="4533900" y="4329113"/>
          <p14:tracePt t="35023" x="4524375" y="4257675"/>
          <p14:tracePt t="35040" x="4514850" y="4210050"/>
          <p14:tracePt t="35057" x="4505325" y="4181475"/>
          <p14:tracePt t="35073" x="4486275" y="4110038"/>
          <p14:tracePt t="35090" x="4467225" y="4052888"/>
          <p14:tracePt t="35107" x="4443413" y="3976688"/>
          <p14:tracePt t="35124" x="4424363" y="3938588"/>
          <p14:tracePt t="35141" x="4371975" y="3857625"/>
          <p14:tracePt t="35158" x="4343400" y="3829050"/>
          <p14:tracePt t="35175" x="4310063" y="3781425"/>
          <p14:tracePt t="35190" x="4295775" y="3762375"/>
          <p14:tracePt t="35207" x="4271963" y="3729038"/>
          <p14:tracePt t="35224" x="4248150" y="3695700"/>
          <p14:tracePt t="35240" x="4238625" y="3686175"/>
          <p14:tracePt t="35257" x="4229100" y="3671888"/>
          <p14:tracePt t="35274" x="4224338" y="3667125"/>
          <p14:tracePt t="35290" x="4219575" y="3667125"/>
          <p14:tracePt t="35325" x="4219575" y="3662363"/>
          <p14:tracePt t="35349" x="4229100" y="3662363"/>
          <p14:tracePt t="35358" x="4243388" y="3662363"/>
          <p14:tracePt t="35374" x="4276725" y="3667125"/>
          <p14:tracePt t="35390" x="4329113" y="3676650"/>
          <p14:tracePt t="35407" x="4391025" y="3705225"/>
          <p14:tracePt t="35425" x="4510088" y="3767138"/>
          <p14:tracePt t="35440" x="4619625" y="3824288"/>
          <p14:tracePt t="35457" x="4743450" y="3900488"/>
          <p14:tracePt t="35474" x="4805363" y="3957638"/>
          <p14:tracePt t="35491" x="4843463" y="4043363"/>
          <p14:tracePt t="35507" x="4881563" y="4138613"/>
          <p14:tracePt t="35524" x="4910138" y="4295775"/>
          <p14:tracePt t="35541" x="4924425" y="4376738"/>
          <p14:tracePt t="35558" x="4943475" y="4505325"/>
          <p14:tracePt t="35574" x="4953000" y="4629150"/>
          <p14:tracePt t="35591" x="4962525" y="4686300"/>
          <p14:tracePt t="35608" x="4976813" y="4781550"/>
          <p14:tracePt t="35624" x="4991100" y="4829175"/>
          <p14:tracePt t="35641" x="5010150" y="4900613"/>
          <p14:tracePt t="35657" x="5019675" y="4943475"/>
          <p14:tracePt t="35675" x="5048250" y="5024438"/>
          <p14:tracePt t="35691" x="5076825" y="5129213"/>
          <p14:tracePt t="35708" x="5105400" y="5210175"/>
          <p14:tracePt t="35725" x="5143500" y="5281613"/>
          <p14:tracePt t="35741" x="5157788" y="5295900"/>
          <p14:tracePt t="35758" x="5176838" y="5310188"/>
          <p14:tracePt t="35774" x="5195888" y="5324475"/>
          <p14:tracePt t="35791" x="5253038" y="5367338"/>
          <p14:tracePt t="35808" x="5310188" y="5405438"/>
          <p14:tracePt t="35825" x="5386388" y="5453063"/>
          <p14:tracePt t="35841" x="5448300" y="5486400"/>
          <p14:tracePt t="35858" x="5534025" y="5529263"/>
          <p14:tracePt t="35875" x="5595938" y="5557838"/>
          <p14:tracePt t="35879" x="5634038" y="5572125"/>
          <p14:tracePt t="35891" x="5657850" y="5586413"/>
          <p14:tracePt t="35909" x="5710238" y="5614988"/>
          <p14:tracePt t="35925" x="5719763" y="5629275"/>
          <p14:tracePt t="35941" x="5734050" y="5643563"/>
          <p14:tracePt t="35958" x="5748338" y="5662613"/>
          <p14:tracePt t="35975" x="5781675" y="5686425"/>
          <p14:tracePt t="35991" x="5800725" y="5705475"/>
          <p14:tracePt t="36008" x="5838825" y="5729288"/>
          <p14:tracePt t="36025" x="5862638" y="5748338"/>
          <p14:tracePt t="36041" x="5910263" y="5772150"/>
          <p14:tracePt t="36058" x="5943600" y="5795963"/>
          <p14:tracePt t="36074" x="5981700" y="5815013"/>
          <p14:tracePt t="36091" x="6015038" y="5834063"/>
          <p14:tracePt t="36108" x="6048375" y="5848350"/>
          <p14:tracePt t="36125" x="6072188" y="5853113"/>
          <p14:tracePt t="36141" x="6076950" y="5857875"/>
          <p14:tracePt t="36158" x="6086475" y="5862638"/>
          <p14:tracePt t="36175" x="6091238" y="5862638"/>
        </p14:tracePtLst>
      </p14:laserTrace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sz="2800" dirty="0"/>
              <a:t>State </a:t>
            </a:r>
            <a:r>
              <a:rPr lang="de-AT" sz="2800" dirty="0" err="1"/>
              <a:t>of</a:t>
            </a:r>
            <a:r>
              <a:rPr lang="de-AT" sz="2800" dirty="0"/>
              <a:t> </a:t>
            </a:r>
            <a:r>
              <a:rPr lang="de-AT" sz="2800" dirty="0" err="1"/>
              <a:t>the</a:t>
            </a:r>
            <a:r>
              <a:rPr lang="de-AT" sz="2800" dirty="0"/>
              <a:t> </a:t>
            </a:r>
            <a:r>
              <a:rPr lang="de-AT" sz="2800" dirty="0" err="1"/>
              <a:t>art</a:t>
            </a:r>
            <a:r>
              <a:rPr lang="de-AT" sz="2800" dirty="0"/>
              <a:t> </a:t>
            </a:r>
            <a:r>
              <a:rPr lang="de-AT" sz="2800" dirty="0" err="1"/>
              <a:t>for</a:t>
            </a:r>
            <a:r>
              <a:rPr lang="de-AT" sz="2800" dirty="0"/>
              <a:t> </a:t>
            </a:r>
            <a:r>
              <a:rPr lang="de-AT" sz="2800" dirty="0" err="1"/>
              <a:t>testing</a:t>
            </a:r>
            <a:r>
              <a:rPr lang="de-AT" sz="2800" dirty="0"/>
              <a:t> </a:t>
            </a:r>
            <a:r>
              <a:rPr lang="de-AT" sz="2800" dirty="0" err="1"/>
              <a:t>composite</a:t>
            </a:r>
            <a:r>
              <a:rPr lang="de-AT" sz="2800" dirty="0"/>
              <a:t> </a:t>
            </a:r>
            <a:r>
              <a:rPr lang="de-AT" sz="2800" dirty="0" err="1"/>
              <a:t>parts</a:t>
            </a:r>
            <a:r>
              <a:rPr lang="de-AT" sz="2800" dirty="0"/>
              <a:t> </a:t>
            </a:r>
            <a:r>
              <a:rPr lang="de-AT" sz="2800" dirty="0" err="1"/>
              <a:t>by</a:t>
            </a:r>
            <a:r>
              <a:rPr lang="de-AT" sz="2800" dirty="0"/>
              <a:t> </a:t>
            </a:r>
            <a:r>
              <a:rPr lang="de-AT" sz="2800" dirty="0" smtClean="0"/>
              <a:t/>
            </a:r>
            <a:br>
              <a:rPr lang="de-AT" sz="2800" dirty="0" smtClean="0"/>
            </a:br>
            <a:r>
              <a:rPr lang="de-AT" sz="2800" dirty="0" smtClean="0">
                <a:solidFill>
                  <a:srgbClr val="FF0000"/>
                </a:solidFill>
              </a:rPr>
              <a:t>Laser </a:t>
            </a:r>
            <a:r>
              <a:rPr lang="de-AT" sz="2800" dirty="0" err="1" smtClean="0">
                <a:solidFill>
                  <a:srgbClr val="FF0000"/>
                </a:solidFill>
              </a:rPr>
              <a:t>based</a:t>
            </a:r>
            <a:r>
              <a:rPr lang="de-AT" sz="2800" dirty="0" smtClean="0">
                <a:solidFill>
                  <a:srgbClr val="FF0000"/>
                </a:solidFill>
              </a:rPr>
              <a:t> </a:t>
            </a:r>
            <a:r>
              <a:rPr lang="de-AT" sz="2800" dirty="0" smtClean="0"/>
              <a:t>US-NDT</a:t>
            </a:r>
            <a:endParaRPr lang="de-AT" sz="2800" dirty="0"/>
          </a:p>
        </p:txBody>
      </p:sp>
      <p:sp>
        <p:nvSpPr>
          <p:cNvPr id="5" name="Textfeld 4"/>
          <p:cNvSpPr txBox="1"/>
          <p:nvPr/>
        </p:nvSpPr>
        <p:spPr>
          <a:xfrm>
            <a:off x="569056" y="5756612"/>
            <a:ext cx="511256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Source: </a:t>
            </a:r>
            <a:r>
              <a:rPr lang="en-US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Comparative study of laser ultrasonic systems: inspection of a double curvature composite panel</a:t>
            </a:r>
            <a:r>
              <a:rPr lang="en-US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 B </a:t>
            </a:r>
            <a:r>
              <a:rPr lang="en-US" sz="11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Camagne</a:t>
            </a:r>
            <a:r>
              <a:rPr lang="en-US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/ presented at the 1st international symposium on Laser Ultrasonic LU2008</a:t>
            </a:r>
            <a:endParaRPr lang="de-AT" sz="11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560470" y="1334899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LASERUT –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Gantry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CO2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laser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based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LUS System</a:t>
            </a:r>
            <a:endParaRPr lang="de-AT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feld 8"/>
          <p:cNvSpPr txBox="1"/>
          <p:nvPr/>
        </p:nvSpPr>
        <p:spPr>
          <a:xfrm>
            <a:off x="6384032" y="133660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TecnaLUS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- Robot </a:t>
            </a:r>
            <a:r>
              <a:rPr lang="de-AT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based</a:t>
            </a:r>
            <a:r>
              <a:rPr lang="de-AT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LUS System</a:t>
            </a:r>
            <a:endParaRPr lang="de-AT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6576492" y="5756612"/>
            <a:ext cx="4680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Source: </a:t>
            </a:r>
            <a:r>
              <a:rPr lang="de-AT" sz="11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iPhoton</a:t>
            </a:r>
            <a:r>
              <a:rPr lang="de-AT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Solutions</a:t>
            </a:r>
          </a:p>
          <a:p>
            <a:r>
              <a:rPr lang="de-AT" sz="11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https</a:t>
            </a:r>
            <a:r>
              <a:rPr lang="de-AT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://www.youtube.com/watch?v=oCUzFrqnR2A&amp;t=4s</a:t>
            </a:r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85811" y="1910174"/>
            <a:ext cx="5792905" cy="3463042"/>
          </a:xfrm>
          <a:prstGeom prst="rect">
            <a:avLst/>
          </a:prstGeom>
        </p:spPr>
      </p:pic>
      <p:pic>
        <p:nvPicPr>
          <p:cNvPr id="15" name="Grafik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98" y="1910174"/>
            <a:ext cx="4700809" cy="346304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92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215"/>
    </mc:Choice>
    <mc:Fallback xmlns="">
      <p:transition spd="slow" advTm="53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4389" x="6086475" y="5862638"/>
          <p14:tracePt t="4396" x="6076950" y="5862638"/>
          <p14:tracePt t="4404" x="6062663" y="5862638"/>
          <p14:tracePt t="4415" x="6043613" y="5862638"/>
          <p14:tracePt t="4431" x="6015038" y="5867400"/>
          <p14:tracePt t="4448" x="5995988" y="5872163"/>
          <p14:tracePt t="4465" x="5986463" y="5872163"/>
          <p14:tracePt t="4499" x="5948363" y="5819775"/>
          <p14:tracePt t="4516" x="5891213" y="5767388"/>
          <p14:tracePt t="4531" x="5867400" y="5738813"/>
          <p14:tracePt t="4548" x="5834063" y="5715000"/>
          <p14:tracePt t="4564" x="5791200" y="5676900"/>
          <p14:tracePt t="4581" x="5757863" y="5653088"/>
          <p14:tracePt t="4598" x="5738813" y="5629275"/>
          <p14:tracePt t="4614" x="5695950" y="5595938"/>
          <p14:tracePt t="4632" x="5667375" y="5572125"/>
          <p14:tracePt t="4648" x="5662613" y="5557838"/>
          <p14:tracePt t="4664" x="5657850" y="5548313"/>
          <p14:tracePt t="4681" x="5657850" y="5543550"/>
          <p14:tracePt t="4698" x="5653088" y="5543550"/>
          <p14:tracePt t="4716" x="5653088" y="5538788"/>
          <p14:tracePt t="4733" x="5648325" y="5538788"/>
          <p14:tracePt t="4748" x="5643563" y="5534025"/>
          <p14:tracePt t="4765" x="5643563" y="5524500"/>
          <p14:tracePt t="4781" x="5634038" y="5514975"/>
          <p14:tracePt t="4798" x="5629275" y="5510213"/>
          <p14:tracePt t="4814" x="5624513" y="5505450"/>
          <p14:tracePt t="4831" x="5619750" y="5500688"/>
          <p14:tracePt t="4847" x="5619750" y="5495925"/>
          <p14:tracePt t="4864" x="5614988" y="5495925"/>
          <p14:tracePt t="4881" x="5614988" y="5491163"/>
          <p14:tracePt t="4915" x="5610225" y="5491163"/>
          <p14:tracePt t="4931" x="5605463" y="5486400"/>
          <p14:tracePt t="4948" x="5595938" y="5472113"/>
          <p14:tracePt t="4964" x="5576888" y="5453063"/>
          <p14:tracePt t="4981" x="5553075" y="5438775"/>
          <p14:tracePt t="4998" x="5534025" y="5419725"/>
          <p14:tracePt t="5014" x="5524500" y="5400675"/>
          <p14:tracePt t="5031" x="5505450" y="5381625"/>
          <p14:tracePt t="5048" x="5472113" y="5353050"/>
          <p14:tracePt t="5064" x="5438775" y="5305425"/>
          <p14:tracePt t="5081" x="5405438" y="5276850"/>
          <p14:tracePt t="5098" x="5391150" y="5253038"/>
          <p14:tracePt t="5114" x="5386388" y="5243513"/>
          <p14:tracePt t="5131" x="5376863" y="5233988"/>
          <p14:tracePt t="5148" x="5372100" y="5229225"/>
          <p14:tracePt t="5164" x="5372100" y="5224463"/>
          <p14:tracePt t="5292" x="5372100" y="5219700"/>
          <p14:tracePt t="5588" x="5372100" y="5224463"/>
          <p14:tracePt t="5596" x="5367338" y="5229225"/>
          <p14:tracePt t="5612" x="5362575" y="5229225"/>
          <p14:tracePt t="5620" x="5357813" y="5229225"/>
          <p14:tracePt t="5636" x="5353050" y="5233988"/>
          <p14:tracePt t="5660" x="5348288" y="5233988"/>
          <p14:tracePt t="5683" x="5343525" y="5233988"/>
          <p14:tracePt t="5756" x="5343525" y="5238750"/>
          <p14:tracePt t="5781" x="5338763" y="5238750"/>
          <p14:tracePt t="5788" x="5338763" y="5243513"/>
          <p14:tracePt t="5823" x="5338763" y="5248275"/>
          <p14:tracePt t="5836" x="5338763" y="5257800"/>
          <p14:tracePt t="5844" x="5338763" y="5262563"/>
          <p14:tracePt t="5853" x="5338763" y="5272088"/>
          <p14:tracePt t="5867" x="5338763" y="5286375"/>
          <p14:tracePt t="5884" x="5338763" y="5305425"/>
          <p14:tracePt t="5901" x="5334000" y="5334000"/>
          <p14:tracePt t="5917" x="5329238" y="5348288"/>
          <p14:tracePt t="5934" x="5324475" y="5362575"/>
          <p14:tracePt t="5950" x="5319713" y="5372100"/>
          <p14:tracePt t="5967" x="5314950" y="5381625"/>
          <p14:tracePt t="5984" x="5310188" y="5386388"/>
          <p14:tracePt t="6001" x="5305425" y="5391150"/>
          <p14:tracePt t="6017" x="5300663" y="5395913"/>
          <p14:tracePt t="6034" x="5291138" y="5395913"/>
          <p14:tracePt t="6051" x="5272088" y="5395913"/>
          <p14:tracePt t="6067" x="5262563" y="5400675"/>
          <p14:tracePt t="6083" x="5253038" y="5400675"/>
          <p14:tracePt t="6100" x="5248275" y="5400675"/>
          <p14:tracePt t="6155" x="5243513" y="5395913"/>
          <p14:tracePt t="6163" x="5238750" y="5391150"/>
          <p14:tracePt t="6172" x="5238750" y="5386388"/>
          <p14:tracePt t="6183" x="5233988" y="5376863"/>
          <p14:tracePt t="6200" x="5229225" y="5372100"/>
          <p14:tracePt t="6217" x="5224463" y="5362575"/>
          <p14:tracePt t="6233" x="5224463" y="5353050"/>
          <p14:tracePt t="6250" x="5224463" y="5348288"/>
          <p14:tracePt t="6267" x="5224463" y="5343525"/>
          <p14:tracePt t="6300" x="5224463" y="5338763"/>
          <p14:tracePt t="6317" x="5219700" y="5334000"/>
          <p14:tracePt t="6340" x="5214938" y="5329238"/>
          <p14:tracePt t="6356" x="5214938" y="5324475"/>
          <p14:tracePt t="6367" x="5210175" y="5324475"/>
          <p14:tracePt t="6384" x="5210175" y="5319713"/>
          <p14:tracePt t="6400" x="5205413" y="5314950"/>
          <p14:tracePt t="6417" x="5200650" y="5314950"/>
          <p14:tracePt t="6433" x="5191125" y="5310188"/>
          <p14:tracePt t="6450" x="5186363" y="5310188"/>
          <p14:tracePt t="7716" x="5181600" y="5310188"/>
          <p14:tracePt t="7924" x="5186363" y="5310188"/>
          <p14:tracePt t="7931" x="5195888" y="5310188"/>
          <p14:tracePt t="7940" x="5205413" y="5314950"/>
          <p14:tracePt t="7953" x="5214938" y="5319713"/>
          <p14:tracePt t="7970" x="5219700" y="5324475"/>
          <p14:tracePt t="7987" x="5238750" y="5334000"/>
          <p14:tracePt t="8003" x="5253038" y="5334000"/>
          <p14:tracePt t="8020" x="5281613" y="5348288"/>
          <p14:tracePt t="8036" x="5300663" y="5367338"/>
          <p14:tracePt t="8054" x="5329238" y="5391150"/>
          <p14:tracePt t="8070" x="5338763" y="5405438"/>
          <p14:tracePt t="8086" x="5348288" y="5419725"/>
          <p14:tracePt t="8103" x="5357813" y="5429250"/>
          <p14:tracePt t="8119" x="5357813" y="5434013"/>
          <p14:tracePt t="8152" x="5362575" y="5434013"/>
          <p14:tracePt t="8169" x="5362575" y="5438775"/>
          <p14:tracePt t="8396" x="5357813" y="5434013"/>
          <p14:tracePt t="8404" x="5353050" y="5429250"/>
          <p14:tracePt t="8412" x="5348288" y="5429250"/>
          <p14:tracePt t="8421" x="5348288" y="5424488"/>
          <p14:tracePt t="8437" x="5324475" y="5410200"/>
          <p14:tracePt t="8454" x="5305425" y="5391150"/>
          <p14:tracePt t="8471" x="5262563" y="5353050"/>
          <p14:tracePt t="8487" x="5219700" y="5334000"/>
          <p14:tracePt t="8504" x="5186363" y="5319713"/>
          <p14:tracePt t="8521" x="5119688" y="5310188"/>
          <p14:tracePt t="8527" x="5105400" y="5310188"/>
          <p14:tracePt t="8537" x="5086350" y="5305425"/>
          <p14:tracePt t="8555" x="5029200" y="5291138"/>
          <p14:tracePt t="8572" x="5010150" y="5291138"/>
          <p14:tracePt t="8587" x="4991100" y="5276850"/>
          <p14:tracePt t="8604" x="4972050" y="5267325"/>
          <p14:tracePt t="8621" x="4957763" y="5257800"/>
          <p14:tracePt t="8638" x="4943475" y="5253038"/>
          <p14:tracePt t="8655" x="4938713" y="5243513"/>
          <p14:tracePt t="8671" x="4933950" y="5243513"/>
          <p14:tracePt t="8939" x="4929188" y="5243513"/>
          <p14:tracePt t="9084" x="4929188" y="5238750"/>
          <p14:tracePt t="9108" x="4929188" y="5233988"/>
          <p14:tracePt t="9149" x="4929188" y="5229225"/>
          <p14:tracePt t="9356" x="4924425" y="5229225"/>
          <p14:tracePt t="9363" x="4919663" y="5229225"/>
          <p14:tracePt t="9492" x="4919663" y="5233988"/>
          <p14:tracePt t="9515" x="4924425" y="5233988"/>
          <p14:tracePt t="9525" x="4933950" y="5243513"/>
          <p14:tracePt t="9540" x="4962525" y="5253038"/>
          <p14:tracePt t="9556" x="5024438" y="5276850"/>
          <p14:tracePt t="9572" x="5076825" y="5300663"/>
          <p14:tracePt t="9589" x="5167313" y="5338763"/>
          <p14:tracePt t="9605" x="5253038" y="5362575"/>
          <p14:tracePt t="9622" x="5414963" y="5419725"/>
          <p14:tracePt t="9639" x="5548313" y="5457825"/>
          <p14:tracePt t="9656" x="5743575" y="5495925"/>
          <p14:tracePt t="9672" x="5938838" y="5529263"/>
          <p14:tracePt t="9689" x="6057900" y="5543550"/>
          <p14:tracePt t="9706" x="6234113" y="5548313"/>
          <p14:tracePt t="9723" x="6386513" y="5548313"/>
          <p14:tracePt t="9739" x="6462713" y="5548313"/>
          <p14:tracePt t="9756" x="6553200" y="5534025"/>
          <p14:tracePt t="9773" x="6624638" y="5519738"/>
          <p14:tracePt t="9789" x="6667500" y="5505450"/>
          <p14:tracePt t="9806" x="6686550" y="5491163"/>
          <p14:tracePt t="9822" x="6700838" y="5476875"/>
          <p14:tracePt t="9839" x="6700838" y="5462588"/>
          <p14:tracePt t="9856" x="6700838" y="5457825"/>
          <p14:tracePt t="9873" x="6705600" y="5448300"/>
          <p14:tracePt t="9904" x="6705600" y="5443538"/>
          <p14:tracePt t="10182" x="6705600" y="5448300"/>
          <p14:tracePt t="10198" x="6705600" y="5453063"/>
          <p14:tracePt t="10236" x="6705600" y="5448300"/>
          <p14:tracePt t="10493" x="6705600" y="5453063"/>
          <p14:tracePt t="10513" x="6705600" y="5457825"/>
          <p14:tracePt t="10525" x="6705600" y="5462588"/>
          <p14:tracePt t="10533" x="6705600" y="5467350"/>
          <p14:tracePt t="10542" x="6705600" y="5472113"/>
          <p14:tracePt t="10557" x="6696075" y="5476875"/>
          <p14:tracePt t="10574" x="6691313" y="5476875"/>
          <p14:tracePt t="10825" x="6686550" y="5476875"/>
          <p14:tracePt t="10836" x="6681788" y="5476875"/>
          <p14:tracePt t="10845" x="6677025" y="5476875"/>
          <p14:tracePt t="10860" x="6672263" y="5476875"/>
          <p14:tracePt t="10876" x="6667500" y="5476875"/>
          <p14:tracePt t="10890" x="6657975" y="5476875"/>
          <p14:tracePt t="10907" x="6648450" y="5476875"/>
          <p14:tracePt t="10923" x="6638925" y="5476875"/>
          <p14:tracePt t="10939" x="6634163" y="5476875"/>
          <p14:tracePt t="10956" x="6629400" y="5476875"/>
          <p14:tracePt t="10973" x="6619875" y="5476875"/>
          <p14:tracePt t="10990" x="6615113" y="5476875"/>
          <p14:tracePt t="11007" x="6610350" y="5476875"/>
          <p14:tracePt t="11025" x="6600825" y="5476875"/>
          <p14:tracePt t="11040" x="6596063" y="5476875"/>
          <p14:tracePt t="11057" x="6591300" y="5481638"/>
          <p14:tracePt t="11073" x="6586538" y="5481638"/>
          <p14:tracePt t="11090" x="6581775" y="5481638"/>
          <p14:tracePt t="11106" x="6572250" y="5481638"/>
          <p14:tracePt t="11139" x="6572250" y="5476875"/>
          <p14:tracePt t="11157" x="6572250" y="5472113"/>
          <p14:tracePt t="11174" x="6577013" y="5467350"/>
          <p14:tracePt t="11191" x="6581775" y="5453063"/>
          <p14:tracePt t="11207" x="6605588" y="5438775"/>
          <p14:tracePt t="11224" x="6624638" y="5434013"/>
          <p14:tracePt t="11241" x="6662738" y="5414963"/>
          <p14:tracePt t="11260" x="6738938" y="5395913"/>
          <p14:tracePt t="11275" x="6781800" y="5376863"/>
          <p14:tracePt t="11291" x="6872288" y="5348288"/>
          <p14:tracePt t="11307" x="6977063" y="5314950"/>
          <p14:tracePt t="11324" x="7105650" y="5295900"/>
          <p14:tracePt t="11341" x="7253288" y="5257800"/>
          <p14:tracePt t="11357" x="7362825" y="5238750"/>
          <p14:tracePt t="11374" x="7515225" y="5195888"/>
          <p14:tracePt t="11391" x="7700963" y="5138738"/>
          <p14:tracePt t="11407" x="7862888" y="5081588"/>
          <p14:tracePt t="11424" x="8053388" y="5038725"/>
          <p14:tracePt t="11440" x="8210550" y="5005388"/>
          <p14:tracePt t="11457" x="8510588" y="4957763"/>
          <p14:tracePt t="11474" x="8858250" y="4929188"/>
          <p14:tracePt t="11491" x="9096375" y="4914900"/>
          <p14:tracePt t="11508" x="9244013" y="4910138"/>
          <p14:tracePt t="11524" x="9453563" y="4905375"/>
          <p14:tracePt t="11541" x="9596438" y="4905375"/>
          <p14:tracePt t="11558" x="9834563" y="4914900"/>
          <p14:tracePt t="11574" x="9991725" y="4929188"/>
          <p14:tracePt t="11591" x="10239375" y="4929188"/>
          <p14:tracePt t="11608" x="10439400" y="4938713"/>
          <p14:tracePt t="11624" x="10529888" y="4957763"/>
          <p14:tracePt t="11641" x="10601325" y="4972050"/>
          <p14:tracePt t="11658" x="10706100" y="4991100"/>
          <p14:tracePt t="11675" x="10744200" y="4991100"/>
          <p14:tracePt t="11691" x="10753725" y="4995863"/>
          <p14:tracePt t="11708" x="10758488" y="5000625"/>
          <p14:tracePt t="12123" x="10753725" y="5000625"/>
          <p14:tracePt t="12132" x="10753725" y="5005388"/>
          <p14:tracePt t="12142" x="10748963" y="5010150"/>
          <p14:tracePt t="12159" x="10748963" y="5019675"/>
          <p14:tracePt t="12175" x="10748963" y="5062538"/>
          <p14:tracePt t="12192" x="10763250" y="5100638"/>
          <p14:tracePt t="12209" x="10815638" y="5191125"/>
          <p14:tracePt t="12226" x="10887075" y="5276850"/>
          <p14:tracePt t="12243" x="10991850" y="5357813"/>
          <p14:tracePt t="12261" x="11091863" y="5405438"/>
          <p14:tracePt t="12275" x="11210925" y="5443538"/>
          <p14:tracePt t="12291" x="11282363" y="5457825"/>
          <p14:tracePt t="12308" x="11396663" y="5462588"/>
          <p14:tracePt t="12325" x="11468100" y="5467350"/>
          <p14:tracePt t="12342" x="11572875" y="5467350"/>
          <p14:tracePt t="12359" x="11639550" y="5467350"/>
          <p14:tracePt t="12375" x="11710988" y="5467350"/>
          <p14:tracePt t="12392" x="11758613" y="5467350"/>
          <p14:tracePt t="12409" x="11820525" y="5467350"/>
          <p14:tracePt t="12425" x="11877675" y="5462588"/>
          <p14:tracePt t="12442" x="11963400" y="5438775"/>
          <p14:tracePt t="12459" x="12015788" y="5424488"/>
          <p14:tracePt t="12476" x="12063413" y="5395913"/>
          <p14:tracePt t="12492" x="12077700" y="5376863"/>
          <p14:tracePt t="12509" x="12087225" y="5362575"/>
          <p14:tracePt t="12526" x="12087225" y="5338763"/>
          <p14:tracePt t="12543" x="12087225" y="5319713"/>
          <p14:tracePt t="12559" x="12087225" y="5300663"/>
          <p14:tracePt t="12576" x="12087225" y="5267325"/>
          <p14:tracePt t="12593" x="12087225" y="5243513"/>
          <p14:tracePt t="12609" x="12077700" y="5224463"/>
          <p14:tracePt t="12626" x="12072938" y="5205413"/>
          <p14:tracePt t="12643" x="12058650" y="5191125"/>
          <p14:tracePt t="12659" x="12058650" y="5186363"/>
          <p14:tracePt t="12675" x="12053888" y="5181600"/>
          <p14:tracePt t="12709" x="12049125" y="5176838"/>
          <p14:tracePt t="12726" x="12049125" y="5172075"/>
          <p14:tracePt t="12742" x="12039600" y="5172075"/>
          <p14:tracePt t="12779" x="12039600" y="5167313"/>
          <p14:tracePt t="12854" x="12034838" y="5167313"/>
          <p14:tracePt t="12860" x="12034838" y="5162550"/>
          <p14:tracePt t="12877" x="12025313" y="5153025"/>
          <p14:tracePt t="12894" x="12020550" y="5138738"/>
          <p14:tracePt t="12910" x="12015788" y="5133975"/>
          <p14:tracePt t="13235" x="12011025" y="5133975"/>
          <p14:tracePt t="13245" x="12011025" y="5138738"/>
          <p14:tracePt t="13252" x="12011025" y="5143500"/>
          <p14:tracePt t="13262" x="12011025" y="5148263"/>
          <p14:tracePt t="13291" x="12006263" y="5148263"/>
          <p14:tracePt t="13300" x="12006263" y="5153025"/>
          <p14:tracePt t="13316" x="12001500" y="5157788"/>
          <p14:tracePt t="13327" x="11996738" y="5162550"/>
          <p14:tracePt t="13344" x="11987213" y="5167313"/>
          <p14:tracePt t="13361" x="11982450" y="5167313"/>
          <p14:tracePt t="13377" x="11977688" y="5172075"/>
          <p14:tracePt t="13394" x="11972925" y="5172075"/>
          <p14:tracePt t="13411" x="11972925" y="5181600"/>
          <p14:tracePt t="13427" x="11968163" y="5181600"/>
          <p14:tracePt t="13445" x="11963400" y="5186363"/>
          <p14:tracePt t="13461" x="11963400" y="5191125"/>
          <p14:tracePt t="13477" x="11963400" y="5210175"/>
          <p14:tracePt t="13494" x="11958638" y="5214938"/>
          <p14:tracePt t="13511" x="11958638" y="5224463"/>
          <p14:tracePt t="13515" x="11958638" y="5233988"/>
          <p14:tracePt t="13527" x="11958638" y="5238750"/>
          <p14:tracePt t="13580" x="11958638" y="5243513"/>
          <p14:tracePt t="13644" x="11963400" y="5243513"/>
          <p14:tracePt t="13699" x="11963400" y="5248275"/>
          <p14:tracePt t="13708" x="11968163" y="5248275"/>
          <p14:tracePt t="13716" x="11972925" y="5248275"/>
          <p14:tracePt t="13732" x="11977688" y="5253038"/>
          <p14:tracePt t="13745" x="11982450" y="5257800"/>
          <p14:tracePt t="13761" x="12001500" y="5267325"/>
          <p14:tracePt t="13778" x="12015788" y="5276850"/>
          <p14:tracePt t="13795" x="12039600" y="5291138"/>
          <p14:tracePt t="13811" x="12053888" y="5300663"/>
          <p14:tracePt t="13828" x="12063413" y="5314950"/>
          <p14:tracePt t="13845" x="12072938" y="5324475"/>
          <p14:tracePt t="13861" x="12082463" y="5338763"/>
          <p14:tracePt t="13878" x="12087225" y="5348288"/>
          <p14:tracePt t="13895" x="12091988" y="5357813"/>
          <p14:tracePt t="13912" x="12096750" y="5362575"/>
          <p14:tracePt t="13929" x="12096750" y="5376863"/>
          <p14:tracePt t="13945" x="12101513" y="5381625"/>
          <p14:tracePt t="13961" x="12101513" y="5386388"/>
          <p14:tracePt t="13979" x="12106275" y="5391150"/>
          <p14:tracePt t="14157" x="12101513" y="5391150"/>
          <p14:tracePt t="14172" x="12096750" y="5391150"/>
          <p14:tracePt t="14182" x="12091988" y="5391150"/>
          <p14:tracePt t="14196" x="12091988" y="5386388"/>
          <p14:tracePt t="14212" x="12087225" y="5386388"/>
          <p14:tracePt t="14229" x="12077700" y="5381625"/>
          <p14:tracePt t="14245" x="12068175" y="5381625"/>
          <p14:tracePt t="14279" x="12063413" y="5376863"/>
          <p14:tracePt t="14295" x="12058650" y="5376863"/>
          <p14:tracePt t="14331" x="12058650" y="5372100"/>
          <p14:tracePt t="14344" x="12053888" y="5372100"/>
          <p14:tracePt t="14420" x="12049125" y="5372100"/>
          <p14:tracePt t="14459" x="12044363" y="5372100"/>
          <p14:tracePt t="14484" x="12039600" y="5372100"/>
          <p14:tracePt t="14500" x="12034838" y="5372100"/>
          <p14:tracePt t="14531" x="12030075" y="5372100"/>
          <p14:tracePt t="14548" x="12025313" y="5372100"/>
          <p14:tracePt t="14556" x="12020550" y="5372100"/>
          <p14:tracePt t="14565" x="12011025" y="5372100"/>
          <p14:tracePt t="14579" x="11968163" y="5367338"/>
          <p14:tracePt t="14596" x="11920538" y="5367338"/>
          <p14:tracePt t="14613" x="11830050" y="5367338"/>
          <p14:tracePt t="14629" x="11696700" y="5367338"/>
          <p14:tracePt t="14646" x="11501438" y="5367338"/>
          <p14:tracePt t="14663" x="11353800" y="5367338"/>
          <p14:tracePt t="14679" x="11072813" y="5367338"/>
          <p14:tracePt t="14695" x="10763250" y="5367338"/>
          <p14:tracePt t="14711" x="10582275" y="5367338"/>
          <p14:tracePt t="14728" x="10334625" y="5367338"/>
          <p14:tracePt t="14745" x="10191750" y="5367338"/>
          <p14:tracePt t="14762" x="10029825" y="5367338"/>
          <p14:tracePt t="14778" x="9882188" y="5367338"/>
          <p14:tracePt t="14795" x="9810750" y="5362575"/>
          <p14:tracePt t="14812" x="9729788" y="5362575"/>
          <p14:tracePt t="14829" x="9658350" y="5362575"/>
          <p14:tracePt t="14846" x="9620250" y="5362575"/>
          <p14:tracePt t="14862" x="9567863" y="5362575"/>
          <p14:tracePt t="14879" x="9544050" y="5362575"/>
          <p14:tracePt t="14896" x="9515475" y="5362575"/>
          <p14:tracePt t="14913" x="9501188" y="5357813"/>
          <p14:tracePt t="14930" x="9472613" y="5338763"/>
          <p14:tracePt t="15107" x="9467850" y="5348288"/>
          <p14:tracePt t="15115" x="9467850" y="5353050"/>
          <p14:tracePt t="15123" x="9458325" y="5353050"/>
          <p14:tracePt t="15132" x="9453563" y="5353050"/>
          <p14:tracePt t="15146" x="9434513" y="5353050"/>
          <p14:tracePt t="15163" x="9410700" y="5353050"/>
          <p14:tracePt t="15179" x="9372600" y="5362575"/>
          <p14:tracePt t="15197" x="9353550" y="5362575"/>
          <p14:tracePt t="15213" x="9339263" y="5372100"/>
          <p14:tracePt t="15229" x="9315450" y="5376863"/>
          <p14:tracePt t="15246" x="9301163" y="5386388"/>
          <p14:tracePt t="15263" x="9272588" y="5386388"/>
          <p14:tracePt t="15279" x="9244013" y="5391150"/>
          <p14:tracePt t="15296" x="9201150" y="5405438"/>
          <p14:tracePt t="15313" x="9163050" y="5414963"/>
          <p14:tracePt t="15330" x="9120188" y="5419725"/>
          <p14:tracePt t="15347" x="9105900" y="5424488"/>
          <p14:tracePt t="15364" x="9086850" y="5429250"/>
          <p14:tracePt t="15380" x="9072563" y="5434013"/>
          <p14:tracePt t="15397" x="9063038" y="5438775"/>
          <p14:tracePt t="15413" x="9048750" y="5443538"/>
          <p14:tracePt t="15430" x="9039225" y="5443538"/>
          <p14:tracePt t="15950" x="9034463" y="5443538"/>
          <p14:tracePt t="15973" x="9029700" y="5443538"/>
          <p14:tracePt t="16115" x="9024938" y="5443538"/>
          <p14:tracePt t="16132" x="9020175" y="5443538"/>
          <p14:tracePt t="16147" x="9015413" y="5443538"/>
          <p14:tracePt t="16171" x="9010650" y="5443538"/>
          <p14:tracePt t="16196" x="9005888" y="5443538"/>
          <p14:tracePt t="16211" x="9001125" y="5443538"/>
          <p14:tracePt t="16235" x="8996363" y="5443538"/>
          <p14:tracePt t="16264" x="8991600" y="5443538"/>
          <p14:tracePt t="16324" x="8986838" y="5443538"/>
          <p14:tracePt t="16690" x="8982075" y="5443538"/>
          <p14:tracePt t="17051" x="8977313" y="5443538"/>
          <p14:tracePt t="17068" x="8963025" y="5443538"/>
          <p14:tracePt t="17075" x="8958263" y="5443538"/>
          <p14:tracePt t="17084" x="8953500" y="5443538"/>
          <p14:tracePt t="17100" x="8929688" y="5443538"/>
          <p14:tracePt t="17116" x="8915400" y="5448300"/>
          <p14:tracePt t="17134" x="8872538" y="5453063"/>
          <p14:tracePt t="17150" x="8824913" y="5457825"/>
          <p14:tracePt t="17166" x="8767763" y="5472113"/>
          <p14:tracePt t="17183" x="8696325" y="5486400"/>
          <p14:tracePt t="17200" x="8634413" y="5495925"/>
          <p14:tracePt t="17216" x="8539163" y="5510213"/>
          <p14:tracePt t="17233" x="8458200" y="5524500"/>
          <p14:tracePt t="17250" x="8329613" y="5548313"/>
          <p14:tracePt t="17267" x="8172450" y="5562600"/>
          <p14:tracePt t="17283" x="7977188" y="5567363"/>
          <p14:tracePt t="17300" x="7848600" y="5572125"/>
          <p14:tracePt t="17317" x="7639050" y="5581650"/>
          <p14:tracePt t="17333" x="7515225" y="5581650"/>
          <p14:tracePt t="17350" x="7348538" y="5581650"/>
          <p14:tracePt t="17367" x="7267575" y="5557838"/>
          <p14:tracePt t="17660" x="7262813" y="5557838"/>
          <p14:tracePt t="17668" x="7258050" y="5557838"/>
          <p14:tracePt t="17676" x="7253288" y="5557838"/>
          <p14:tracePt t="17685" x="7239000" y="5553075"/>
          <p14:tracePt t="17700" x="7205663" y="5553075"/>
          <p14:tracePt t="17717" x="7186613" y="5553075"/>
          <p14:tracePt t="17734" x="7167563" y="5562600"/>
          <p14:tracePt t="17751" x="7143750" y="5562600"/>
          <p14:tracePt t="17767" x="7105650" y="5562600"/>
          <p14:tracePt t="17784" x="7077075" y="5562600"/>
          <p14:tracePt t="17801" x="7062788" y="5567363"/>
          <p14:tracePt t="17817" x="7043738" y="5567363"/>
          <p14:tracePt t="17835" x="7029450" y="5572125"/>
          <p14:tracePt t="17851" x="7019925" y="5572125"/>
          <p14:tracePt t="17867" x="7010400" y="5572125"/>
          <p14:tracePt t="17885" x="7005638" y="5572125"/>
          <p14:tracePt t="17901" x="7005638" y="5576888"/>
          <p14:tracePt t="17940" x="7000875" y="5576888"/>
          <p14:tracePt t="17964" x="6996113" y="5576888"/>
          <p14:tracePt t="18307" x="6991350" y="5576888"/>
          <p14:tracePt t="18315" x="6986588" y="5576888"/>
          <p14:tracePt t="18332" x="6977063" y="5576888"/>
          <p14:tracePt t="18340" x="6967538" y="5576888"/>
          <p14:tracePt t="18352" x="6953250" y="5576888"/>
          <p14:tracePt t="18368" x="6929438" y="5576888"/>
          <p14:tracePt t="18385" x="6886575" y="5581650"/>
          <p14:tracePt t="18402" x="6824663" y="5586413"/>
          <p14:tracePt t="18419" x="6743700" y="5591175"/>
          <p14:tracePt t="18435" x="6686550" y="5595938"/>
          <p14:tracePt t="18452" x="6615113" y="5605463"/>
          <p14:tracePt t="18468" x="6543675" y="5614988"/>
          <p14:tracePt t="18485" x="6500813" y="5619750"/>
          <p14:tracePt t="18501" x="6453188" y="5624513"/>
          <p14:tracePt t="18518" x="6434138" y="5624513"/>
          <p14:tracePt t="18535" x="6429375" y="5624513"/>
          <p14:tracePt t="18715" x="6424613" y="5624513"/>
          <p14:tracePt t="18732" x="6419850" y="5624513"/>
          <p14:tracePt t="18740" x="6405563" y="5624513"/>
          <p14:tracePt t="18752" x="6381750" y="5624513"/>
          <p14:tracePt t="18769" x="6338888" y="5624513"/>
          <p14:tracePt t="18786" x="6234113" y="5619750"/>
          <p14:tracePt t="18802" x="6129338" y="5614988"/>
          <p14:tracePt t="18803" x="6062663" y="5610225"/>
          <p14:tracePt t="18818" x="5905500" y="5576888"/>
          <p14:tracePt t="18835" x="5819775" y="5553075"/>
          <p14:tracePt t="18852" x="5705475" y="5534025"/>
          <p14:tracePt t="18868" x="5643563" y="5514975"/>
          <p14:tracePt t="18886" x="5567363" y="5491163"/>
          <p14:tracePt t="18902" x="5557838" y="5476875"/>
          <p14:tracePt t="18918" x="5562600" y="5472113"/>
          <p14:tracePt t="18934" x="5581650" y="5457825"/>
          <p14:tracePt t="18951" x="5643563" y="5419725"/>
          <p14:tracePt t="18968" x="5705475" y="5381625"/>
          <p14:tracePt t="18985" x="5791200" y="5338763"/>
          <p14:tracePt t="19001" x="5843588" y="5314950"/>
          <p14:tracePt t="19018" x="5867400" y="5300663"/>
          <p14:tracePt t="19020" x="5872163" y="5295900"/>
          <p14:tracePt t="19035" x="5876925" y="5291138"/>
          <p14:tracePt t="19051" x="5876925" y="5276850"/>
          <p14:tracePt t="19068" x="5872163" y="5253038"/>
          <p14:tracePt t="19085" x="5843588" y="5219700"/>
          <p14:tracePt t="19102" x="5767388" y="5172075"/>
          <p14:tracePt t="19118" x="5676900" y="5143500"/>
          <p14:tracePt t="19135" x="5553075" y="5114925"/>
          <p14:tracePt t="19152" x="5438775" y="5105400"/>
          <p14:tracePt t="19169" x="5281613" y="5105400"/>
          <p14:tracePt t="19186" x="5114925" y="5105400"/>
          <p14:tracePt t="19203" x="4929188" y="5110163"/>
          <p14:tracePt t="19220" x="4872038" y="5129213"/>
          <p14:tracePt t="19236" x="4833938" y="5143500"/>
          <p14:tracePt t="19252" x="4833938" y="5153025"/>
          <p14:tracePt t="19269" x="4862513" y="5167313"/>
          <p14:tracePt t="19286" x="4943475" y="5181600"/>
          <p14:tracePt t="19303" x="5029200" y="5191125"/>
          <p14:tracePt t="19320" x="5157788" y="5200650"/>
          <p14:tracePt t="19336" x="5272088" y="5205413"/>
          <p14:tracePt t="19353" x="5519738" y="5214938"/>
          <p14:tracePt t="19370" x="5729288" y="5224463"/>
          <p14:tracePt t="19387" x="6191250" y="5257800"/>
          <p14:tracePt t="19403" x="6353175" y="5276850"/>
          <p14:tracePt t="19420" x="6438900" y="5300663"/>
          <p14:tracePt t="19436" x="6448425" y="5305425"/>
          <p14:tracePt t="19453" x="6448425" y="5314950"/>
          <p14:tracePt t="19470" x="6448425" y="5329238"/>
          <p14:tracePt t="19486" x="6448425" y="5338763"/>
          <p14:tracePt t="19503" x="6448425" y="5367338"/>
          <p14:tracePt t="19520" x="6443663" y="5395913"/>
          <p14:tracePt t="19525" x="6438900" y="5410200"/>
          <p14:tracePt t="19536" x="6434138" y="5429250"/>
          <p14:tracePt t="19553" x="6419850" y="5462588"/>
          <p14:tracePt t="19570" x="6381750" y="5500688"/>
          <p14:tracePt t="19586" x="6324600" y="5538788"/>
          <p14:tracePt t="19586" x="6272213" y="5557838"/>
          <p14:tracePt t="19603" x="6157913" y="5591175"/>
          <p14:tracePt t="19619" x="6072188" y="5610225"/>
          <p14:tracePt t="19636" x="5972175" y="5629275"/>
          <p14:tracePt t="19653" x="5895975" y="5638800"/>
          <p14:tracePt t="19669" x="5815013" y="5653088"/>
          <p14:tracePt t="19686" x="5776913" y="5662613"/>
          <p14:tracePt t="19703" x="5738813" y="5667375"/>
          <p14:tracePt t="19720" x="5710238" y="5672138"/>
          <p14:tracePt t="19736" x="5700713" y="5676900"/>
          <p14:tracePt t="19753" x="5691188" y="5681663"/>
          <p14:tracePt t="19786" x="5691188" y="5672138"/>
          <p14:tracePt t="19803" x="5700713" y="5648325"/>
          <p14:tracePt t="20011" x="5700713" y="5653088"/>
          <p14:tracePt t="20019" x="5700713" y="5657850"/>
          <p14:tracePt t="20027" x="5695950" y="5657850"/>
          <p14:tracePt t="20107" x="5691188" y="5662613"/>
          <p14:tracePt t="20115" x="5686425" y="5662613"/>
          <p14:tracePt t="20511" x="5681663" y="5662613"/>
          <p14:tracePt t="21204" x="5676900" y="5662613"/>
          <p14:tracePt t="21292" x="5676900" y="5657850"/>
          <p14:tracePt t="21308" x="5676900" y="5653088"/>
          <p14:tracePt t="21315" x="5676900" y="5648325"/>
          <p14:tracePt t="21324" x="5676900" y="5638800"/>
          <p14:tracePt t="21339" x="5676900" y="5629275"/>
          <p14:tracePt t="21356" x="5676900" y="5614988"/>
          <p14:tracePt t="21373" x="5676900" y="5605463"/>
          <p14:tracePt t="21389" x="5681663" y="5600700"/>
          <p14:tracePt t="21406" x="5681663" y="5586413"/>
          <p14:tracePt t="21423" x="5681663" y="5576888"/>
          <p14:tracePt t="21439" x="5686425" y="5567363"/>
          <p14:tracePt t="21456" x="5691188" y="5562600"/>
          <p14:tracePt t="21473" x="5691188" y="5553075"/>
          <p14:tracePt t="21489" x="5695950" y="5538788"/>
          <p14:tracePt t="21508" x="5695950" y="5534025"/>
          <p14:tracePt t="21525" x="5695950" y="5529263"/>
          <p14:tracePt t="36404" x="5691188" y="5529263"/>
          <p14:tracePt t="36412" x="5681663" y="5529263"/>
          <p14:tracePt t="36420" x="5662613" y="5529263"/>
          <p14:tracePt t="36429" x="5653088" y="5529263"/>
          <p14:tracePt t="36446" x="5610225" y="5524500"/>
          <p14:tracePt t="36461" x="5567363" y="5510213"/>
          <p14:tracePt t="36479" x="5543550" y="5495925"/>
          <p14:tracePt t="36495" x="5505450" y="5467350"/>
          <p14:tracePt t="36512" x="5453063" y="5414963"/>
          <p14:tracePt t="36515" x="5419725" y="5381625"/>
          <p14:tracePt t="36528" x="5410200" y="5372100"/>
          <p14:tracePt t="36545" x="5357813" y="5314950"/>
          <p14:tracePt t="36561" x="5314950" y="5272088"/>
          <p14:tracePt t="36579" x="5233988" y="5148263"/>
          <p14:tracePt t="36595" x="5200650" y="5091113"/>
          <p14:tracePt t="36612" x="5172075" y="5024438"/>
          <p14:tracePt t="36628" x="5157788" y="4986338"/>
          <p14:tracePt t="36645" x="5143500" y="4943475"/>
          <p14:tracePt t="36662" x="5133975" y="4914900"/>
          <p14:tracePt t="36678" x="5133975" y="4891088"/>
          <p14:tracePt t="36694" x="5143500" y="4872038"/>
          <p14:tracePt t="36711" x="5148263" y="4862513"/>
          <p14:tracePt t="36964" x="5148263" y="4867275"/>
          <p14:tracePt t="36981" x="5153025" y="4872038"/>
          <p14:tracePt t="36988" x="5167313" y="4881563"/>
          <p14:tracePt t="36998" x="5172075" y="4881563"/>
          <p14:tracePt t="37013" x="5191125" y="4891088"/>
          <p14:tracePt t="37028" x="5205413" y="4891088"/>
          <p14:tracePt t="37045" x="5229225" y="4891088"/>
          <p14:tracePt t="37061" x="5253038" y="4895850"/>
          <p14:tracePt t="37078" x="5276850" y="4895850"/>
          <p14:tracePt t="37095" x="5291138" y="4905375"/>
          <p14:tracePt t="37111" x="5324475" y="4910138"/>
          <p14:tracePt t="37128" x="5362575" y="4919663"/>
          <p14:tracePt t="37145" x="5419725" y="4933950"/>
          <p14:tracePt t="37161" x="5481638" y="4948238"/>
          <p14:tracePt t="37179" x="5534025" y="4957763"/>
          <p14:tracePt t="37197" x="5562600" y="4972050"/>
          <p14:tracePt t="37212" x="5586413" y="4981575"/>
          <p14:tracePt t="37228" x="5614988" y="4995863"/>
          <p14:tracePt t="37245" x="5634038" y="5010150"/>
          <p14:tracePt t="37261" x="5667375" y="5029200"/>
          <p14:tracePt t="37278" x="5686425" y="5048250"/>
          <p14:tracePt t="37295" x="5700713" y="5072063"/>
          <p14:tracePt t="37312" x="5719763" y="5086350"/>
          <p14:tracePt t="37328" x="5734050" y="5105400"/>
          <p14:tracePt t="37345" x="5734050" y="5119688"/>
          <p14:tracePt t="37362" x="5743575" y="5129213"/>
          <p14:tracePt t="37395" x="5743575" y="5133975"/>
          <p14:tracePt t="42780" x="5748338" y="5133975"/>
          <p14:tracePt t="42788" x="5753100" y="5129213"/>
          <p14:tracePt t="42796" x="5753100" y="5124450"/>
          <p14:tracePt t="42805" x="5762625" y="5110163"/>
          <p14:tracePt t="42821" x="5781675" y="5095875"/>
          <p14:tracePt t="42837" x="5819775" y="5072063"/>
          <p14:tracePt t="42854" x="5924550" y="5029200"/>
          <p14:tracePt t="42870" x="6019800" y="5005388"/>
          <p14:tracePt t="42887" x="6219825" y="4957763"/>
          <p14:tracePt t="42904" x="6519863" y="4910138"/>
          <p14:tracePt t="42920" x="6853238" y="4862513"/>
          <p14:tracePt t="42937" x="7162800" y="4781550"/>
          <p14:tracePt t="42954" x="7334250" y="4724400"/>
          <p14:tracePt t="42971" x="7748588" y="4591050"/>
          <p14:tracePt t="42987" x="7996238" y="4524375"/>
          <p14:tracePt t="43004" x="8262938" y="4462463"/>
          <p14:tracePt t="43020" x="8401050" y="4438650"/>
          <p14:tracePt t="43037" x="8653463" y="4395788"/>
          <p14:tracePt t="43054" x="8882063" y="4376738"/>
          <p14:tracePt t="43070" x="9034463" y="4362450"/>
          <p14:tracePt t="43086" x="9124950" y="4357688"/>
          <p14:tracePt t="43103" x="9220200" y="4348163"/>
          <p14:tracePt t="43119" x="9282113" y="4333875"/>
          <p14:tracePt t="43136" x="9329738" y="4319588"/>
          <p14:tracePt t="43153" x="9358313" y="4300538"/>
          <p14:tracePt t="43170" x="9401175" y="4276725"/>
          <p14:tracePt t="43187" x="9444038" y="4252913"/>
          <p14:tracePt t="43204" x="9458325" y="4252913"/>
          <p14:tracePt t="43220" x="9448800" y="4248150"/>
          <p14:tracePt t="43237" x="9439275" y="4238625"/>
          <p14:tracePt t="43516" x="9420225" y="4243388"/>
          <p14:tracePt t="43525" x="9396413" y="4252913"/>
          <p14:tracePt t="43540" x="9363075" y="4262438"/>
          <p14:tracePt t="43556" x="9320213" y="4262438"/>
          <p14:tracePt t="43572" x="9277350" y="4248150"/>
          <p14:tracePt t="43589" x="9224963" y="4224338"/>
          <p14:tracePt t="43605" x="9182100" y="4210050"/>
          <p14:tracePt t="43622" x="9124950" y="4195763"/>
          <p14:tracePt t="43639" x="9072563" y="4176713"/>
          <p14:tracePt t="43656" x="8977313" y="4143375"/>
          <p14:tracePt t="43671" x="8901113" y="4105275"/>
          <p14:tracePt t="43687" x="8801100" y="4048125"/>
          <p14:tracePt t="43704" x="8734425" y="4000500"/>
          <p14:tracePt t="43721" x="8705850" y="3967163"/>
          <p14:tracePt t="43738" x="8677275" y="3919538"/>
          <p14:tracePt t="43754" x="8672513" y="3895725"/>
          <p14:tracePt t="43754" x="8672513" y="3890963"/>
          <p14:tracePt t="43770" x="8672513" y="3871913"/>
          <p14:tracePt t="43788" x="8672513" y="3852863"/>
          <p14:tracePt t="43804" x="8672513" y="3833813"/>
          <p14:tracePt t="43821" x="8662988" y="3805238"/>
          <p14:tracePt t="43838" x="8639175" y="3786188"/>
          <p14:tracePt t="43854" x="8591550" y="3757613"/>
          <p14:tracePt t="43871" x="8562975" y="3738563"/>
          <p14:tracePt t="43888" x="8515350" y="3724275"/>
          <p14:tracePt t="43904" x="8477250" y="3705225"/>
          <p14:tracePt t="43921" x="8448675" y="3681413"/>
          <p14:tracePt t="43938" x="8439150" y="3671888"/>
          <p14:tracePt t="43971" x="8453438" y="3671888"/>
          <p14:tracePt t="43988" x="8472488" y="3671888"/>
          <p14:tracePt t="44005" x="8482013" y="3671888"/>
          <p14:tracePt t="44023" x="8501063" y="3671888"/>
          <p14:tracePt t="44027" x="8505825" y="3671888"/>
          <p14:tracePt t="44039" x="8510588" y="3671888"/>
          <p14:tracePt t="44055" x="8520113" y="3676650"/>
          <p14:tracePt t="44072" x="8529638" y="3681413"/>
          <p14:tracePt t="44089" x="8539163" y="3695700"/>
          <p14:tracePt t="44105" x="8558213" y="3719513"/>
          <p14:tracePt t="44122" x="8577263" y="3733800"/>
          <p14:tracePt t="44139" x="8601075" y="3738563"/>
          <p14:tracePt t="44155" x="8610600" y="3738563"/>
          <p14:tracePt t="44172" x="8610600" y="3729038"/>
          <p14:tracePt t="44188" x="8615363" y="3709988"/>
          <p14:tracePt t="44205" x="8615363" y="3681413"/>
          <p14:tracePt t="44222" x="8615363" y="3671888"/>
          <p14:tracePt t="44239" x="8615363" y="3662363"/>
          <p14:tracePt t="44315" x="8615363" y="3667125"/>
          <p14:tracePt t="44324" x="8615363" y="3676650"/>
          <p14:tracePt t="44331" x="8610600" y="3695700"/>
          <p14:tracePt t="44340" x="8605838" y="3729038"/>
          <p14:tracePt t="44356" x="8601075" y="3781425"/>
          <p14:tracePt t="44372" x="8601075" y="3843338"/>
          <p14:tracePt t="44389" x="8601075" y="3890963"/>
          <p14:tracePt t="44406" x="8610600" y="3895725"/>
          <p14:tracePt t="44422" x="8629650" y="3895725"/>
          <p14:tracePt t="44439" x="8648700" y="3895725"/>
          <p14:tracePt t="44456" x="8672513" y="3876675"/>
          <p14:tracePt t="44472" x="8691563" y="3857625"/>
          <p14:tracePt t="44489" x="8710613" y="3819525"/>
          <p14:tracePt t="44506" x="8715375" y="3786188"/>
          <p14:tracePt t="44523" x="8720138" y="3729038"/>
          <p14:tracePt t="44539" x="8724900" y="3705225"/>
          <p14:tracePt t="44556" x="8724900" y="3695700"/>
          <p14:tracePt t="44572" x="8724900" y="3690938"/>
          <p14:tracePt t="44589" x="8724900" y="3681413"/>
          <p14:tracePt t="44623" x="8724900" y="3676650"/>
          <p14:tracePt t="44639" x="8720138" y="3671888"/>
          <p14:tracePt t="44656" x="8715375" y="3667125"/>
          <p14:tracePt t="44672" x="8710613" y="3662363"/>
          <p14:tracePt t="44689" x="8705850" y="3662363"/>
          <p14:tracePt t="44706" x="8701088" y="3662363"/>
          <p14:tracePt t="44723" x="8691563" y="3657600"/>
          <p14:tracePt t="44740" x="8672513" y="3652838"/>
          <p14:tracePt t="44756" x="8643938" y="3643313"/>
          <p14:tracePt t="44773" x="8620125" y="3638550"/>
          <p14:tracePt t="44790" x="8610600" y="3633788"/>
          <p14:tracePt t="44868" x="8610600" y="3629025"/>
          <p14:tracePt t="44900" x="8620125" y="3629025"/>
          <p14:tracePt t="44915" x="8634413" y="3629025"/>
          <p14:tracePt t="44924" x="8648700" y="3629025"/>
          <p14:tracePt t="44940" x="8691563" y="3629025"/>
          <p14:tracePt t="44956" x="8720138" y="3629025"/>
          <p14:tracePt t="44973" x="8753475" y="3629025"/>
          <p14:tracePt t="44990" x="8758238" y="3629025"/>
          <p14:tracePt t="45008" x="8763000" y="3629025"/>
          <p14:tracePt t="45115" x="8763000" y="3643313"/>
          <p14:tracePt t="45123" x="8763000" y="3657600"/>
          <p14:tracePt t="45132" x="8763000" y="3671888"/>
          <p14:tracePt t="45139" x="8758238" y="3686175"/>
          <p14:tracePt t="45156" x="8753475" y="3700463"/>
          <p14:tracePt t="45173" x="8748713" y="3733800"/>
          <p14:tracePt t="45189" x="8748713" y="3757613"/>
          <p14:tracePt t="45207" x="8748713" y="3786188"/>
          <p14:tracePt t="45223" x="8748713" y="3810000"/>
          <p14:tracePt t="45240" x="8748713" y="3848100"/>
          <p14:tracePt t="45260" x="8748713" y="3876675"/>
          <p14:tracePt t="45273" x="8748713" y="3886200"/>
          <p14:tracePt t="45291" x="8748713" y="3900488"/>
          <p14:tracePt t="45307" x="8743950" y="3900488"/>
          <p14:tracePt t="45404" x="8743950" y="3895725"/>
          <p14:tracePt t="45430" x="8743950" y="3890963"/>
          <p14:tracePt t="45445" x="8743950" y="3886200"/>
          <p14:tracePt t="45460" x="8743950" y="3881438"/>
          <p14:tracePt t="45468" x="8743950" y="3876675"/>
          <p14:tracePt t="45484" x="8748713" y="3871913"/>
          <p14:tracePt t="45494" x="8748713" y="3867150"/>
          <p14:tracePt t="45513" x="8748713" y="3862388"/>
          <p14:tracePt t="45524" x="8748713" y="3857625"/>
          <p14:tracePt t="45579" x="8748713" y="3852863"/>
          <p14:tracePt t="45604" x="8753475" y="3848100"/>
          <p14:tracePt t="47046" x="8743950" y="3843338"/>
          <p14:tracePt t="47052" x="8739188" y="3843338"/>
          <p14:tracePt t="47061" x="8729663" y="3838575"/>
          <p14:tracePt t="47076" x="8705850" y="3833813"/>
          <p14:tracePt t="47092" x="8653463" y="3824288"/>
          <p14:tracePt t="47109" x="8582025" y="3810000"/>
          <p14:tracePt t="47125" x="8482013" y="3800475"/>
          <p14:tracePt t="47142" x="8353425" y="3781425"/>
          <p14:tracePt t="47159" x="8262938" y="3771900"/>
          <p14:tracePt t="47176" x="8186738" y="3762375"/>
          <p14:tracePt t="47193" x="8143875" y="3762375"/>
          <p14:tracePt t="47235" x="8148638" y="3762375"/>
          <p14:tracePt t="47268" x="8158163" y="3762375"/>
          <p14:tracePt t="47276" x="8162925" y="3762375"/>
          <p14:tracePt t="47284" x="8167688" y="3762375"/>
          <p14:tracePt t="47293" x="8172450" y="3762375"/>
          <p14:tracePt t="47310" x="8196263" y="3762375"/>
          <p14:tracePt t="47326" x="8210550" y="3762375"/>
          <p14:tracePt t="47343" x="8234363" y="3762375"/>
          <p14:tracePt t="47360" x="8253413" y="3762375"/>
          <p14:tracePt t="47377" x="8262938" y="3762375"/>
          <p14:tracePt t="47393" x="8267700" y="3762375"/>
          <p14:tracePt t="47410" x="8277225" y="3762375"/>
          <p14:tracePt t="47427" x="8281988" y="3762375"/>
          <p14:tracePt t="47443" x="8286750" y="3767138"/>
          <p14:tracePt t="47460" x="8296275" y="3776663"/>
          <p14:tracePt t="47476" x="8301038" y="3786188"/>
          <p14:tracePt t="47493" x="8315325" y="3795713"/>
          <p14:tracePt t="47511" x="8320088" y="3800475"/>
          <p14:tracePt t="47527" x="8324850" y="3805238"/>
          <p14:tracePt t="47543" x="8329613" y="3810000"/>
          <p14:tracePt t="48579" x="8334375" y="3810000"/>
          <p14:tracePt t="48588" x="8334375" y="3805238"/>
          <p14:tracePt t="48596" x="8334375" y="3800475"/>
          <p14:tracePt t="48612" x="8343900" y="3786188"/>
          <p14:tracePt t="48628" x="8353425" y="3771900"/>
          <p14:tracePt t="48645" x="8362950" y="3748088"/>
          <p14:tracePt t="48662" x="8367713" y="3733800"/>
          <p14:tracePt t="48679" x="8377238" y="3724275"/>
          <p14:tracePt t="48696" x="8382000" y="3700463"/>
          <p14:tracePt t="48712" x="8391525" y="3676650"/>
          <p14:tracePt t="48728" x="8405813" y="3652838"/>
          <p14:tracePt t="48745" x="8410575" y="3609975"/>
          <p14:tracePt t="48763" x="8415338" y="3529013"/>
          <p14:tracePt t="48779" x="8415338" y="3505200"/>
          <p14:tracePt t="48795" x="8420100" y="3490913"/>
          <p14:tracePt t="48812" x="8424863" y="3462338"/>
          <p14:tracePt t="48829" x="8424863" y="3438525"/>
          <p14:tracePt t="48845" x="8424863" y="3409950"/>
          <p14:tracePt t="48862" x="8424863" y="3381375"/>
          <p14:tracePt t="48879" x="8429625" y="3343275"/>
          <p14:tracePt t="48896" x="8434388" y="3314700"/>
          <p14:tracePt t="48912" x="8448675" y="3267075"/>
          <p14:tracePt t="48930" x="8453438" y="3243263"/>
          <p14:tracePt t="48947" x="8467725" y="3195638"/>
          <p14:tracePt t="48963" x="8472488" y="3167063"/>
          <p14:tracePt t="48979" x="8486775" y="3105150"/>
          <p14:tracePt t="48996" x="8496300" y="3052763"/>
          <p14:tracePt t="49012" x="8520113" y="2971800"/>
          <p14:tracePt t="49029" x="8539163" y="2928938"/>
          <p14:tracePt t="49046" x="8558213" y="2886075"/>
          <p14:tracePt t="49062" x="8577263" y="2852738"/>
          <p14:tracePt t="49079" x="8591550" y="2828925"/>
          <p14:tracePt t="49096" x="8601075" y="2805113"/>
          <p14:tracePt t="49113" x="8605838" y="2790825"/>
          <p14:tracePt t="49129" x="8605838" y="2781300"/>
          <p14:tracePt t="49147" x="8615363" y="2752725"/>
          <p14:tracePt t="49163" x="8615363" y="2738438"/>
          <p14:tracePt t="49180" x="8620125" y="2714625"/>
          <p14:tracePt t="49196" x="8620125" y="2690813"/>
          <p14:tracePt t="49212" x="8620125" y="2676525"/>
          <p14:tracePt t="49229" x="8620125" y="2652713"/>
          <p14:tracePt t="49245" x="8620125" y="2619375"/>
          <p14:tracePt t="49262" x="8620125" y="2600325"/>
          <p14:tracePt t="49279" x="8610600" y="2576513"/>
          <p14:tracePt t="49296" x="8601075" y="2557463"/>
          <p14:tracePt t="49312" x="8582025" y="2533650"/>
          <p14:tracePt t="49329" x="8562975" y="2519363"/>
          <p14:tracePt t="49346" x="8539163" y="2500313"/>
          <p14:tracePt t="49363" x="8505825" y="2486025"/>
          <p14:tracePt t="49379" x="8477250" y="2476500"/>
          <p14:tracePt t="49396" x="8462963" y="2471738"/>
          <p14:tracePt t="49413" x="8443913" y="2466975"/>
          <p14:tracePt t="49430" x="8439150" y="2466975"/>
          <p14:tracePt t="49446" x="8429625" y="2466975"/>
          <p14:tracePt t="49463" x="8420100" y="2466975"/>
          <p14:tracePt t="49480" x="8405813" y="2476500"/>
          <p14:tracePt t="49496" x="8382000" y="2519363"/>
          <p14:tracePt t="49513" x="8372475" y="2547938"/>
          <p14:tracePt t="49517" x="8362950" y="2566988"/>
          <p14:tracePt t="49529" x="8358188" y="2586038"/>
          <p14:tracePt t="49545" x="8348663" y="2619375"/>
          <p14:tracePt t="49562" x="8348663" y="2705100"/>
          <p14:tracePt t="49579" x="8348663" y="2781300"/>
          <p14:tracePt t="49596" x="8372475" y="2847975"/>
          <p14:tracePt t="49612" x="8401050" y="2895600"/>
          <p14:tracePt t="49630" x="8439150" y="2938463"/>
          <p14:tracePt t="49647" x="8467725" y="2976563"/>
          <p14:tracePt t="49664" x="8501063" y="3019425"/>
          <p14:tracePt t="49680" x="8520113" y="3052763"/>
          <p14:tracePt t="49697" x="8534400" y="3100388"/>
          <p14:tracePt t="49713" x="8553450" y="3152775"/>
          <p14:tracePt t="49731" x="8572500" y="3190875"/>
          <p14:tracePt t="49747" x="8586788" y="3209925"/>
          <p14:tracePt t="49763" x="8591550" y="3219450"/>
          <p14:tracePt t="49780" x="8605838" y="3243263"/>
          <p14:tracePt t="49796" x="8620125" y="3252788"/>
          <p14:tracePt t="49813" x="8634413" y="3267075"/>
          <p14:tracePt t="49830" x="8639175" y="3271838"/>
          <p14:tracePt t="49847" x="8643938" y="3276600"/>
          <p14:tracePt t="49908" x="8643938" y="3281363"/>
          <p14:tracePt t="49940" x="8648700" y="3281363"/>
          <p14:tracePt t="49987" x="8658225" y="3281363"/>
          <p14:tracePt t="49996" x="8662988" y="3281363"/>
          <p14:tracePt t="50003" x="8672513" y="3276600"/>
          <p14:tracePt t="50013" x="8686800" y="3271838"/>
          <p14:tracePt t="50030" x="8715375" y="3262313"/>
          <p14:tracePt t="50047" x="8748713" y="3257550"/>
          <p14:tracePt t="50064" x="8786813" y="3257550"/>
          <p14:tracePt t="50080" x="8863013" y="3257550"/>
          <p14:tracePt t="50097" x="8934450" y="3252788"/>
          <p14:tracePt t="50114" x="9043988" y="3248025"/>
          <p14:tracePt t="50130" x="9186863" y="3219450"/>
          <p14:tracePt t="50147" x="9263063" y="3195638"/>
          <p14:tracePt t="50164" x="9305925" y="3181350"/>
          <p14:tracePt t="50181" x="9348788" y="3167063"/>
          <p14:tracePt t="50197" x="9372600" y="3157538"/>
          <p14:tracePt t="50214" x="9386888" y="3152775"/>
          <p14:tracePt t="50231" x="9410700" y="3143250"/>
          <p14:tracePt t="50247" x="9424988" y="3138488"/>
          <p14:tracePt t="50264" x="9448800" y="3128963"/>
          <p14:tracePt t="50281" x="9458325" y="3124200"/>
          <p14:tracePt t="50297" x="9467850" y="3124200"/>
          <p14:tracePt t="50314" x="9472613" y="3119438"/>
          <p14:tracePt t="50331" x="9477375" y="3119438"/>
          <p14:tracePt t="50355" x="9482138" y="3119438"/>
          <p14:tracePt t="50380" x="9486900" y="3119438"/>
          <p14:tracePt t="50387" x="9486900" y="3114675"/>
          <p14:tracePt t="50398" x="9491663" y="3114675"/>
          <p14:tracePt t="50427" x="9491663" y="3109913"/>
          <p14:tracePt t="50460" x="9496425" y="3109913"/>
          <p14:tracePt t="50468" x="9501188" y="3109913"/>
          <p14:tracePt t="50481" x="9505950" y="3105150"/>
          <p14:tracePt t="50499" x="9544050" y="3086100"/>
          <p14:tracePt t="50514" x="9572625" y="3076575"/>
          <p14:tracePt t="50530" x="9615488" y="3062288"/>
          <p14:tracePt t="50547" x="9639300" y="3052763"/>
          <p14:tracePt t="50564" x="9653588" y="3038475"/>
          <p14:tracePt t="50580" x="9658350" y="3033713"/>
          <p14:tracePt t="50652" x="9648825" y="3038475"/>
          <p14:tracePt t="50660" x="9634538" y="3043238"/>
          <p14:tracePt t="50668" x="9620250" y="3057525"/>
          <p14:tracePt t="50681" x="9615488" y="3062288"/>
          <p14:tracePt t="50698" x="9553575" y="3090863"/>
          <p14:tracePt t="50715" x="9486900" y="3109913"/>
          <p14:tracePt t="50732" x="9391650" y="3138488"/>
          <p14:tracePt t="50748" x="9310688" y="3167063"/>
          <p14:tracePt t="50765" x="9191625" y="3195638"/>
          <p14:tracePt t="50782" x="9115425" y="3209925"/>
          <p14:tracePt t="50798" x="9010650" y="3233738"/>
          <p14:tracePt t="50815" x="8953500" y="3252788"/>
          <p14:tracePt t="50831" x="8877300" y="3267075"/>
          <p14:tracePt t="50848" x="8834438" y="3276600"/>
          <p14:tracePt t="50865" x="8791575" y="3276600"/>
          <p14:tracePt t="50883" x="8734425" y="3281363"/>
          <p14:tracePt t="50900" x="8696325" y="3286125"/>
          <p14:tracePt t="50915" x="8667750" y="3290888"/>
          <p14:tracePt t="50932" x="8634413" y="3295650"/>
          <p14:tracePt t="50948" x="8610600" y="3295650"/>
          <p14:tracePt t="50965" x="8596313" y="3300413"/>
          <p14:tracePt t="50982" x="8586788" y="3305175"/>
          <p14:tracePt t="50999" x="8577263" y="3305175"/>
          <p14:tracePt t="51015" x="8567738" y="3309938"/>
          <p14:tracePt t="51032" x="8562975" y="3309938"/>
          <p14:tracePt t="51049" x="8553450" y="3314700"/>
          <p14:tracePt t="51065" x="8548688" y="3314700"/>
          <p14:tracePt t="51098" x="8543925" y="3276600"/>
          <p14:tracePt t="51115" x="8534400" y="3238500"/>
          <p14:tracePt t="51131" x="8524875" y="3186113"/>
          <p14:tracePt t="51148" x="8520113" y="3152775"/>
          <p14:tracePt t="51164" x="8515350" y="3100388"/>
          <p14:tracePt t="51181" x="8505825" y="3052763"/>
          <p14:tracePt t="51198" x="8496300" y="2990850"/>
          <p14:tracePt t="51215" x="8491538" y="2938463"/>
          <p14:tracePt t="51231" x="8482013" y="2881313"/>
          <p14:tracePt t="51248" x="8472488" y="2843213"/>
          <p14:tracePt t="51265" x="8462963" y="2795588"/>
          <p14:tracePt t="51282" x="8448675" y="2767013"/>
          <p14:tracePt t="51299" x="8434388" y="2738438"/>
          <p14:tracePt t="51315" x="8420100" y="2724150"/>
          <p14:tracePt t="51331" x="8415338" y="2709863"/>
          <p14:tracePt t="51348" x="8410575" y="2700338"/>
          <p14:tracePt t="51365" x="8410575" y="2695575"/>
          <p14:tracePt t="51382" x="8405813" y="2686050"/>
          <p14:tracePt t="51399" x="8401050" y="2681288"/>
          <p14:tracePt t="51415" x="8401050" y="2671763"/>
          <p14:tracePt t="51432" x="8396288" y="2667000"/>
          <p14:tracePt t="51449" x="8396288" y="2662238"/>
          <p14:tracePt t="51563" x="8396288" y="2667000"/>
          <p14:tracePt t="51572" x="8401050" y="2671763"/>
          <p14:tracePt t="51583" x="8401050" y="2681288"/>
          <p14:tracePt t="51599" x="8415338" y="2709863"/>
          <p14:tracePt t="51616" x="8439150" y="2752725"/>
          <p14:tracePt t="51633" x="8453438" y="2786063"/>
          <p14:tracePt t="51649" x="8467725" y="2838450"/>
          <p14:tracePt t="51667" x="8491538" y="2976563"/>
          <p14:tracePt t="51683" x="8496300" y="3033713"/>
          <p14:tracePt t="51699" x="8496300" y="3143250"/>
          <p14:tracePt t="51716" x="8491538" y="3214688"/>
          <p14:tracePt t="51733" x="8467725" y="3324225"/>
          <p14:tracePt t="51749" x="8443913" y="3443288"/>
          <p14:tracePt t="51765" x="8420100" y="3538538"/>
          <p14:tracePt t="51782" x="8372475" y="3676650"/>
          <p14:tracePt t="51799" x="8348663" y="3752850"/>
          <p14:tracePt t="51815" x="8301038" y="3862388"/>
          <p14:tracePt t="51832" x="8239125" y="3981450"/>
          <p14:tracePt t="51849" x="8191500" y="4057650"/>
          <p14:tracePt t="51866" x="8101013" y="4186238"/>
          <p14:tracePt t="51884" x="8029575" y="4295775"/>
          <p14:tracePt t="51900" x="7981950" y="4367213"/>
          <p14:tracePt t="51917" x="7915275" y="4457700"/>
          <p14:tracePt t="51933" x="7862888" y="4510088"/>
          <p14:tracePt t="51950" x="7767638" y="4586288"/>
          <p14:tracePt t="51967" x="7696200" y="4652963"/>
          <p14:tracePt t="51983" x="7648575" y="4686300"/>
          <p14:tracePt t="52000" x="7600950" y="4729163"/>
          <p14:tracePt t="52017" x="7581900" y="4757738"/>
          <p14:tracePt t="52020" x="7577138" y="4767263"/>
          <p14:tracePt t="52033" x="7567613" y="4781550"/>
          <p14:tracePt t="52051" x="7548563" y="4810125"/>
          <p14:tracePt t="52067" x="7539038" y="4843463"/>
          <p14:tracePt t="52083" x="7534275" y="4867275"/>
          <p14:tracePt t="52099" x="7515225" y="4933950"/>
          <p14:tracePt t="52117" x="7491413" y="5000625"/>
          <p14:tracePt t="52133" x="7472363" y="5062538"/>
          <p14:tracePt t="52149" x="7448550" y="5148263"/>
          <p14:tracePt t="52166" x="7434263" y="5200650"/>
          <p14:tracePt t="52183" x="7424738" y="5248275"/>
          <p14:tracePt t="52199" x="7419975" y="5276850"/>
          <p14:tracePt t="52216" x="7410450" y="5348288"/>
          <p14:tracePt t="52234" x="7400925" y="5395913"/>
          <p14:tracePt t="52251" x="7386638" y="5486400"/>
          <p14:tracePt t="52468" x="7377113" y="5486400"/>
          <p14:tracePt t="52478" x="7372350" y="5495925"/>
          <p14:tracePt t="52487" x="7358063" y="5505450"/>
          <p14:tracePt t="52502" x="7334250" y="5514975"/>
          <p14:tracePt t="52517" x="7310438" y="5529263"/>
          <p14:tracePt t="52534" x="7296150" y="5538788"/>
          <p14:tracePt t="52551" x="7272338" y="5557838"/>
          <p14:tracePt t="52567" x="7258050" y="5562600"/>
          <p14:tracePt t="52584" x="7224713" y="5576888"/>
          <p14:tracePt t="52601" x="7200900" y="5591175"/>
          <p14:tracePt t="52617" x="7153275" y="5600700"/>
          <p14:tracePt t="52635" x="7081838" y="5619750"/>
          <p14:tracePt t="52651" x="7058025" y="5624513"/>
          <p14:tracePt t="52667" x="7038975" y="5629275"/>
          <p14:tracePt t="52684" x="7019925" y="5629275"/>
          <p14:tracePt t="52701" x="7005638" y="5629275"/>
          <p14:tracePt t="52717" x="6991350" y="5634038"/>
          <p14:tracePt t="52735" x="6981825" y="5634038"/>
          <p14:tracePt t="52751" x="6977063" y="5634038"/>
        </p14:tracePtLst>
      </p14:laserTrace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sz="3200" dirty="0" err="1" smtClean="0"/>
              <a:t>Comparisson</a:t>
            </a:r>
            <a:r>
              <a:rPr lang="de-AT" sz="3200" dirty="0" smtClean="0"/>
              <a:t> </a:t>
            </a:r>
            <a:r>
              <a:rPr lang="de-AT" sz="3200" dirty="0" err="1" smtClean="0"/>
              <a:t>of</a:t>
            </a:r>
            <a:r>
              <a:rPr lang="de-AT" sz="3200" dirty="0" smtClean="0"/>
              <a:t> Ultrasound </a:t>
            </a:r>
            <a:r>
              <a:rPr lang="de-AT" sz="3200" dirty="0" err="1" smtClean="0"/>
              <a:t>testing</a:t>
            </a:r>
            <a:r>
              <a:rPr lang="de-AT" sz="3200" dirty="0" smtClean="0"/>
              <a:t> </a:t>
            </a:r>
            <a:r>
              <a:rPr lang="de-AT" sz="3200" dirty="0" err="1" smtClean="0"/>
              <a:t>technologies</a:t>
            </a:r>
            <a:endParaRPr lang="de-AT" sz="3200" dirty="0"/>
          </a:p>
        </p:txBody>
      </p:sp>
      <p:graphicFrame>
        <p:nvGraphicFramePr>
          <p:cNvPr id="5" name="Inhaltsplatzhalt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815503"/>
              </p:ext>
            </p:extLst>
          </p:nvPr>
        </p:nvGraphicFramePr>
        <p:xfrm>
          <a:off x="609600" y="1340768"/>
          <a:ext cx="10972800" cy="367792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de-AT" dirty="0" err="1" smtClean="0"/>
                        <a:t>Water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coupled</a:t>
                      </a:r>
                      <a:r>
                        <a:rPr lang="de-AT" dirty="0" smtClean="0"/>
                        <a:t> US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/>
                        <a:t>Air </a:t>
                      </a:r>
                      <a:r>
                        <a:rPr lang="de-AT" dirty="0" err="1" smtClean="0"/>
                        <a:t>coupled</a:t>
                      </a:r>
                      <a:r>
                        <a:rPr lang="de-AT" dirty="0" smtClean="0"/>
                        <a:t> US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/>
                        <a:t>Laser </a:t>
                      </a:r>
                      <a:r>
                        <a:rPr lang="de-AT" dirty="0" err="1" smtClean="0"/>
                        <a:t>based</a:t>
                      </a:r>
                      <a:r>
                        <a:rPr lang="de-AT" dirty="0" smtClean="0"/>
                        <a:t> US</a:t>
                      </a:r>
                      <a:endParaRPr lang="de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AT" b="1" dirty="0" err="1" smtClean="0">
                          <a:solidFill>
                            <a:srgbClr val="FF0000"/>
                          </a:solidFill>
                        </a:rPr>
                        <a:t>Coupling</a:t>
                      </a:r>
                      <a:r>
                        <a:rPr lang="de-AT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de-AT" b="1" dirty="0" err="1" smtClean="0">
                          <a:solidFill>
                            <a:srgbClr val="FF0000"/>
                          </a:solidFill>
                        </a:rPr>
                        <a:t>agent</a:t>
                      </a:r>
                      <a:r>
                        <a:rPr lang="de-AT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de-AT" b="1" dirty="0" err="1" smtClean="0">
                          <a:solidFill>
                            <a:srgbClr val="FF0000"/>
                          </a:solidFill>
                        </a:rPr>
                        <a:t>needed</a:t>
                      </a:r>
                      <a:endParaRPr lang="de-AT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b="1" dirty="0" err="1" smtClean="0">
                          <a:solidFill>
                            <a:srgbClr val="00B050"/>
                          </a:solidFill>
                        </a:rPr>
                        <a:t>No</a:t>
                      </a:r>
                      <a:r>
                        <a:rPr lang="de-AT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de-AT" b="1" dirty="0" err="1" smtClean="0">
                          <a:solidFill>
                            <a:srgbClr val="00B050"/>
                          </a:solidFill>
                        </a:rPr>
                        <a:t>coupling</a:t>
                      </a:r>
                      <a:r>
                        <a:rPr lang="de-AT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de-AT" b="1" dirty="0" err="1" smtClean="0">
                          <a:solidFill>
                            <a:srgbClr val="00B050"/>
                          </a:solidFill>
                        </a:rPr>
                        <a:t>agent</a:t>
                      </a:r>
                      <a:endParaRPr lang="de-AT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b="1" dirty="0" err="1" smtClean="0">
                          <a:solidFill>
                            <a:srgbClr val="00B050"/>
                          </a:solidFill>
                        </a:rPr>
                        <a:t>No</a:t>
                      </a:r>
                      <a:r>
                        <a:rPr lang="de-AT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de-AT" b="1" dirty="0" err="1" smtClean="0">
                          <a:solidFill>
                            <a:srgbClr val="00B050"/>
                          </a:solidFill>
                        </a:rPr>
                        <a:t>coupling</a:t>
                      </a:r>
                      <a:r>
                        <a:rPr lang="de-AT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de-AT" b="1" dirty="0" err="1" smtClean="0">
                          <a:solidFill>
                            <a:srgbClr val="00B050"/>
                          </a:solidFill>
                        </a:rPr>
                        <a:t>agent</a:t>
                      </a:r>
                      <a:endParaRPr lang="de-AT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AT" dirty="0" err="1" smtClean="0"/>
                        <a:t>Typically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used</a:t>
                      </a:r>
                      <a:r>
                        <a:rPr lang="de-AT" dirty="0" smtClean="0"/>
                        <a:t> in Through </a:t>
                      </a:r>
                      <a:r>
                        <a:rPr lang="de-AT" dirty="0" err="1" smtClean="0"/>
                        <a:t>transmission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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no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depth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information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of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flaw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AT" dirty="0" err="1" smtClean="0"/>
                        <a:t>Typically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used</a:t>
                      </a:r>
                      <a:r>
                        <a:rPr lang="de-AT" dirty="0" smtClean="0"/>
                        <a:t> in Through </a:t>
                      </a:r>
                      <a:r>
                        <a:rPr lang="de-AT" dirty="0" err="1" smtClean="0"/>
                        <a:t>transmission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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no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depth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information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of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flaw</a:t>
                      </a:r>
                      <a:endParaRPr lang="de-AT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err="1" smtClean="0"/>
                        <a:t>Typically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used</a:t>
                      </a:r>
                      <a:r>
                        <a:rPr lang="de-AT" dirty="0" smtClean="0"/>
                        <a:t> in Pulse-Echoe </a:t>
                      </a:r>
                      <a:r>
                        <a:rPr lang="de-AT" dirty="0" err="1" smtClean="0"/>
                        <a:t>regime</a:t>
                      </a:r>
                      <a:r>
                        <a:rPr lang="de-AT" baseline="0" dirty="0" smtClean="0"/>
                        <a:t> </a:t>
                      </a:r>
                      <a:r>
                        <a:rPr lang="de-AT" baseline="0" dirty="0" smtClean="0">
                          <a:sym typeface="Wingdings" panose="05000000000000000000" pitchFamily="2" charset="2"/>
                        </a:rPr>
                        <a:t> </a:t>
                      </a:r>
                      <a:r>
                        <a:rPr lang="de-AT" baseline="0" dirty="0" err="1" smtClean="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depth</a:t>
                      </a:r>
                      <a:r>
                        <a:rPr lang="de-AT" baseline="0" dirty="0" smtClean="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baseline="0" dirty="0" err="1" smtClean="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information</a:t>
                      </a:r>
                      <a:r>
                        <a:rPr lang="de-AT" baseline="0" dirty="0" smtClean="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baseline="0" dirty="0" err="1" smtClean="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available</a:t>
                      </a:r>
                      <a:endParaRPr lang="de-AT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AT" dirty="0" err="1" smtClean="0"/>
                        <a:t>Phased</a:t>
                      </a:r>
                      <a:r>
                        <a:rPr lang="de-AT" dirty="0" smtClean="0"/>
                        <a:t> Array 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 high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measurement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speed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(&lt;40m</a:t>
                      </a:r>
                      <a:r>
                        <a:rPr lang="de-AT" baseline="30000" dirty="0" smtClean="0">
                          <a:sym typeface="Wingdings" panose="05000000000000000000" pitchFamily="2" charset="2"/>
                        </a:rPr>
                        <a:t>2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/h)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err="1" smtClean="0"/>
                        <a:t>Typically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single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emitter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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phased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array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in </a:t>
                      </a:r>
                      <a:r>
                        <a:rPr lang="de-AT" dirty="0" err="1" smtClean="0">
                          <a:sym typeface="Wingdings" panose="05000000000000000000" pitchFamily="2" charset="2"/>
                        </a:rPr>
                        <a:t>research</a:t>
                      </a:r>
                      <a:r>
                        <a:rPr lang="de-AT" dirty="0" smtClean="0">
                          <a:sym typeface="Wingdings" panose="05000000000000000000" pitchFamily="2" charset="2"/>
                        </a:rPr>
                        <a:t> </a:t>
                      </a:r>
                      <a:r>
                        <a:rPr lang="de-AT" baseline="30000" dirty="0" smtClean="0"/>
                        <a:t>1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/>
                        <a:t>Single </a:t>
                      </a:r>
                      <a:r>
                        <a:rPr lang="de-AT" dirty="0" err="1" smtClean="0"/>
                        <a:t>emitter</a:t>
                      </a:r>
                      <a:r>
                        <a:rPr lang="de-AT" dirty="0" smtClean="0"/>
                        <a:t> (</a:t>
                      </a:r>
                      <a:r>
                        <a:rPr lang="de-AT" dirty="0" err="1" smtClean="0"/>
                        <a:t>measurement</a:t>
                      </a:r>
                      <a:r>
                        <a:rPr lang="de-AT" dirty="0" smtClean="0"/>
                        <a:t> rate &lt;1kHz </a:t>
                      </a:r>
                      <a:r>
                        <a:rPr lang="de-AT" sz="1800" baseline="30000" dirty="0" smtClean="0"/>
                        <a:t>2</a:t>
                      </a:r>
                      <a:r>
                        <a:rPr lang="de-AT" dirty="0" smtClean="0"/>
                        <a:t>)</a:t>
                      </a:r>
                      <a:endParaRPr lang="de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AT" dirty="0" smtClean="0"/>
                        <a:t>Flexible</a:t>
                      </a:r>
                      <a:r>
                        <a:rPr lang="de-AT" baseline="0" dirty="0" smtClean="0"/>
                        <a:t> </a:t>
                      </a:r>
                      <a:r>
                        <a:rPr lang="de-AT" baseline="0" dirty="0" err="1" smtClean="0"/>
                        <a:t>solution</a:t>
                      </a:r>
                      <a:r>
                        <a:rPr lang="de-AT" baseline="0" dirty="0" smtClean="0"/>
                        <a:t> </a:t>
                      </a:r>
                      <a:r>
                        <a:rPr lang="de-AT" baseline="0" dirty="0" err="1" smtClean="0"/>
                        <a:t>with</a:t>
                      </a:r>
                      <a:r>
                        <a:rPr lang="de-AT" baseline="0" dirty="0" smtClean="0"/>
                        <a:t> </a:t>
                      </a:r>
                      <a:r>
                        <a:rPr lang="de-AT" baseline="0" dirty="0" err="1" smtClean="0"/>
                        <a:t>robot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/>
                        <a:t>Flexible </a:t>
                      </a:r>
                      <a:r>
                        <a:rPr lang="de-AT" dirty="0" err="1" smtClean="0"/>
                        <a:t>solution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with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robot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/>
                        <a:t>Flexible </a:t>
                      </a:r>
                      <a:r>
                        <a:rPr lang="de-AT" dirty="0" err="1" smtClean="0"/>
                        <a:t>solution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with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robot</a:t>
                      </a:r>
                      <a:endParaRPr lang="de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AT" dirty="0" smtClean="0"/>
                        <a:t>Small </a:t>
                      </a:r>
                      <a:r>
                        <a:rPr lang="de-AT" dirty="0" err="1" smtClean="0"/>
                        <a:t>bandwidth</a:t>
                      </a:r>
                      <a:r>
                        <a:rPr lang="de-AT" dirty="0" smtClean="0"/>
                        <a:t> (typ. 4; 6 </a:t>
                      </a:r>
                      <a:r>
                        <a:rPr lang="de-AT" dirty="0" err="1" smtClean="0"/>
                        <a:t>or</a:t>
                      </a:r>
                      <a:r>
                        <a:rPr lang="de-AT" dirty="0" smtClean="0"/>
                        <a:t> 10MHz)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/>
                        <a:t>Low</a:t>
                      </a:r>
                      <a:r>
                        <a:rPr lang="de-AT" baseline="0" dirty="0" smtClean="0"/>
                        <a:t> </a:t>
                      </a:r>
                      <a:r>
                        <a:rPr lang="de-AT" baseline="0" dirty="0" err="1" smtClean="0"/>
                        <a:t>bandwidth</a:t>
                      </a:r>
                      <a:r>
                        <a:rPr lang="de-AT" baseline="0" dirty="0" smtClean="0"/>
                        <a:t> </a:t>
                      </a:r>
                      <a:r>
                        <a:rPr lang="de-AT" dirty="0" smtClean="0"/>
                        <a:t>(typ. 50kHz </a:t>
                      </a:r>
                      <a:r>
                        <a:rPr lang="de-AT" dirty="0" err="1" smtClean="0"/>
                        <a:t>to</a:t>
                      </a:r>
                      <a:r>
                        <a:rPr lang="de-AT" dirty="0" smtClean="0"/>
                        <a:t> 500kHz)</a:t>
                      </a:r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smtClean="0">
                          <a:solidFill>
                            <a:srgbClr val="00B050"/>
                          </a:solidFill>
                        </a:rPr>
                        <a:t>Wide </a:t>
                      </a:r>
                      <a:r>
                        <a:rPr lang="de-AT" dirty="0" err="1" smtClean="0">
                          <a:solidFill>
                            <a:srgbClr val="00B050"/>
                          </a:solidFill>
                        </a:rPr>
                        <a:t>bandwidth</a:t>
                      </a:r>
                      <a:r>
                        <a:rPr lang="de-AT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de-AT" dirty="0" smtClean="0"/>
                        <a:t>(typ. ~500kHz – 20MHz)</a:t>
                      </a:r>
                      <a:endParaRPr lang="de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AT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A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AT" dirty="0" err="1" smtClean="0"/>
                        <a:t>Miniaturized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probes</a:t>
                      </a:r>
                      <a:r>
                        <a:rPr lang="de-AT" dirty="0" smtClean="0"/>
                        <a:t> </a:t>
                      </a:r>
                      <a:r>
                        <a:rPr lang="de-AT" dirty="0" err="1" smtClean="0"/>
                        <a:t>shown</a:t>
                      </a:r>
                      <a:r>
                        <a:rPr lang="de-AT" dirty="0" smtClean="0"/>
                        <a:t> (PAT) </a:t>
                      </a:r>
                      <a:r>
                        <a:rPr lang="de-AT" sz="1800" baseline="30000" dirty="0" smtClean="0"/>
                        <a:t>3</a:t>
                      </a:r>
                      <a:endParaRPr lang="de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extfeld 5"/>
          <p:cNvSpPr txBox="1"/>
          <p:nvPr/>
        </p:nvSpPr>
        <p:spPr>
          <a:xfrm>
            <a:off x="624418" y="5633372"/>
            <a:ext cx="113190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i="1" baseline="30000" dirty="0" smtClean="0"/>
              <a:t>1 </a:t>
            </a:r>
            <a:r>
              <a:rPr lang="de-AT" sz="1100" i="1" dirty="0" smtClean="0"/>
              <a:t>Jager</a:t>
            </a:r>
            <a:r>
              <a:rPr lang="de-AT" sz="1100" i="1" dirty="0"/>
              <a:t>, A., </a:t>
            </a:r>
            <a:r>
              <a:rPr lang="de-AT" sz="1100" i="1" dirty="0" err="1"/>
              <a:t>Grobkurth</a:t>
            </a:r>
            <a:r>
              <a:rPr lang="de-AT" sz="1100" i="1" dirty="0"/>
              <a:t>, D., Rutsch, M., Unger, A., </a:t>
            </a:r>
            <a:r>
              <a:rPr lang="de-AT" sz="1100" i="1" dirty="0" err="1"/>
              <a:t>Golinske</a:t>
            </a:r>
            <a:r>
              <a:rPr lang="de-AT" sz="1100" i="1" dirty="0"/>
              <a:t>, R., Wang, H., Dixon, S., Hofmann, K., &amp; </a:t>
            </a:r>
            <a:r>
              <a:rPr lang="de-AT" sz="1100" i="1" dirty="0" err="1"/>
              <a:t>Kupnik</a:t>
            </a:r>
            <a:r>
              <a:rPr lang="de-AT" sz="1100" i="1" dirty="0"/>
              <a:t>, M. (2017). Air-</a:t>
            </a:r>
            <a:r>
              <a:rPr lang="de-AT" sz="1100" i="1" dirty="0" err="1"/>
              <a:t>coupled</a:t>
            </a:r>
            <a:r>
              <a:rPr lang="de-AT" sz="1100" i="1" dirty="0"/>
              <a:t> 40-kHz </a:t>
            </a:r>
            <a:r>
              <a:rPr lang="de-AT" sz="1100" i="1" dirty="0" err="1"/>
              <a:t>ultrasonic</a:t>
            </a:r>
            <a:r>
              <a:rPr lang="de-AT" sz="1100" i="1" dirty="0"/>
              <a:t> 2D-phased </a:t>
            </a:r>
            <a:r>
              <a:rPr lang="de-AT" sz="1100" i="1" dirty="0" err="1"/>
              <a:t>array</a:t>
            </a:r>
            <a:r>
              <a:rPr lang="de-AT" sz="1100" i="1" dirty="0"/>
              <a:t> </a:t>
            </a:r>
            <a:r>
              <a:rPr lang="de-AT" sz="1100" i="1" dirty="0" err="1"/>
              <a:t>based</a:t>
            </a:r>
            <a:r>
              <a:rPr lang="de-AT" sz="1100" i="1" dirty="0"/>
              <a:t> on a 3D-printed </a:t>
            </a:r>
            <a:r>
              <a:rPr lang="de-AT" sz="1100" i="1" dirty="0" err="1"/>
              <a:t>waveguide</a:t>
            </a:r>
            <a:r>
              <a:rPr lang="de-AT" sz="1100" i="1" dirty="0"/>
              <a:t> </a:t>
            </a:r>
            <a:r>
              <a:rPr lang="de-AT" sz="1100" i="1" dirty="0" err="1"/>
              <a:t>structure</a:t>
            </a:r>
            <a:r>
              <a:rPr lang="de-AT" sz="1100" i="1" dirty="0"/>
              <a:t>. IEEE International </a:t>
            </a:r>
            <a:r>
              <a:rPr lang="de-AT" sz="1100" i="1" dirty="0" err="1"/>
              <a:t>Ultrasonics</a:t>
            </a:r>
            <a:r>
              <a:rPr lang="de-AT" sz="1100" i="1" dirty="0"/>
              <a:t> Symposium, IUS. </a:t>
            </a:r>
            <a:r>
              <a:rPr lang="de-AT" sz="1100" i="1" dirty="0">
                <a:hlinkClick r:id="rId4"/>
              </a:rPr>
              <a:t>https://</a:t>
            </a:r>
            <a:r>
              <a:rPr lang="de-AT" sz="1100" i="1" dirty="0" smtClean="0">
                <a:hlinkClick r:id="rId4"/>
              </a:rPr>
              <a:t>doi.org/10.1109/ULTSYM.2017.8092532</a:t>
            </a:r>
            <a:endParaRPr lang="de-AT" sz="1100" i="1" dirty="0" smtClean="0"/>
          </a:p>
          <a:p>
            <a:r>
              <a:rPr lang="de-AT" sz="1100" i="1" baseline="30000" dirty="0" smtClean="0"/>
              <a:t>2 </a:t>
            </a:r>
            <a:r>
              <a:rPr lang="de-AT" sz="1100" i="1" dirty="0" smtClean="0">
                <a:hlinkClick r:id="rId5"/>
              </a:rPr>
              <a:t>https</a:t>
            </a:r>
            <a:r>
              <a:rPr lang="de-AT" sz="1100" i="1" dirty="0">
                <a:hlinkClick r:id="rId5"/>
              </a:rPr>
              <a:t>://www.par.com/technologies/non-destructive-testing/laser-ultrasonic-testing</a:t>
            </a:r>
            <a:r>
              <a:rPr lang="de-AT" sz="1100" i="1" dirty="0" smtClean="0">
                <a:hlinkClick r:id="rId5"/>
              </a:rPr>
              <a:t>/</a:t>
            </a:r>
            <a:endParaRPr lang="de-AT" sz="1100" i="1" dirty="0" smtClean="0"/>
          </a:p>
          <a:p>
            <a:r>
              <a:rPr lang="de-AT" sz="1100" i="1" baseline="30000" dirty="0" smtClean="0"/>
              <a:t>3 </a:t>
            </a:r>
            <a:r>
              <a:rPr lang="de-AT" sz="1100" i="1" dirty="0" smtClean="0"/>
              <a:t>Dong</a:t>
            </a:r>
            <a:r>
              <a:rPr lang="de-AT" sz="1100" i="1" dirty="0"/>
              <a:t>, B.; Chen, S.; Zhang, Z.; Sun, C.; Zhang, H.F. </a:t>
            </a:r>
            <a:r>
              <a:rPr lang="de-AT" sz="1100" i="1" dirty="0" err="1"/>
              <a:t>Photoacoustic</a:t>
            </a:r>
            <a:r>
              <a:rPr lang="de-AT" sz="1100" i="1" dirty="0"/>
              <a:t> probe </a:t>
            </a:r>
            <a:r>
              <a:rPr lang="de-AT" sz="1100" i="1" dirty="0" err="1"/>
              <a:t>using</a:t>
            </a:r>
            <a:r>
              <a:rPr lang="de-AT" sz="1100" i="1" dirty="0"/>
              <a:t> a </a:t>
            </a:r>
            <a:r>
              <a:rPr lang="de-AT" sz="1100" i="1" dirty="0" err="1"/>
              <a:t>micro</a:t>
            </a:r>
            <a:r>
              <a:rPr lang="de-AT" sz="1100" i="1" dirty="0"/>
              <a:t>-ring </a:t>
            </a:r>
            <a:r>
              <a:rPr lang="de-AT" sz="1100" i="1" dirty="0" err="1"/>
              <a:t>resonator</a:t>
            </a:r>
            <a:r>
              <a:rPr lang="de-AT" sz="1100" i="1" dirty="0"/>
              <a:t> </a:t>
            </a:r>
            <a:r>
              <a:rPr lang="de-AT" sz="1100" i="1" dirty="0" err="1"/>
              <a:t>ultrasonic</a:t>
            </a:r>
            <a:r>
              <a:rPr lang="de-AT" sz="1100" i="1" dirty="0"/>
              <a:t> </a:t>
            </a:r>
            <a:r>
              <a:rPr lang="de-AT" sz="1100" i="1" dirty="0" err="1"/>
              <a:t>sensor</a:t>
            </a:r>
            <a:r>
              <a:rPr lang="de-AT" sz="1100" i="1" dirty="0"/>
              <a:t> </a:t>
            </a:r>
            <a:r>
              <a:rPr lang="de-AT" sz="1100" i="1" dirty="0" err="1"/>
              <a:t>for</a:t>
            </a:r>
            <a:r>
              <a:rPr lang="de-AT" sz="1100" i="1" dirty="0"/>
              <a:t> </a:t>
            </a:r>
            <a:r>
              <a:rPr lang="de-AT" sz="1100" i="1" dirty="0" err="1"/>
              <a:t>endoscopic</a:t>
            </a:r>
            <a:r>
              <a:rPr lang="de-AT" sz="1100" i="1" dirty="0"/>
              <a:t> </a:t>
            </a:r>
            <a:r>
              <a:rPr lang="de-AT" sz="1100" i="1" dirty="0" err="1"/>
              <a:t>applications</a:t>
            </a:r>
            <a:r>
              <a:rPr lang="de-AT" sz="1100" i="1" dirty="0"/>
              <a:t>. </a:t>
            </a:r>
            <a:r>
              <a:rPr lang="de-AT" sz="1100" i="1" dirty="0" err="1"/>
              <a:t>Opt</a:t>
            </a:r>
            <a:r>
              <a:rPr lang="de-AT" sz="1100" i="1" dirty="0"/>
              <a:t>. </a:t>
            </a:r>
            <a:r>
              <a:rPr lang="de-AT" sz="1100" i="1" dirty="0" err="1"/>
              <a:t>Lett</a:t>
            </a:r>
            <a:r>
              <a:rPr lang="de-AT" sz="1100" i="1" dirty="0"/>
              <a:t>. </a:t>
            </a:r>
            <a:r>
              <a:rPr lang="de-AT" sz="1100" b="1" i="1" dirty="0"/>
              <a:t>2014</a:t>
            </a:r>
            <a:r>
              <a:rPr lang="de-AT" sz="1100" i="1" dirty="0"/>
              <a:t>, 39, 4372–4375.</a:t>
            </a:r>
          </a:p>
          <a:p>
            <a:endParaRPr lang="de-AT" sz="1100" i="1" dirty="0"/>
          </a:p>
        </p:txBody>
      </p:sp>
      <p:sp>
        <p:nvSpPr>
          <p:cNvPr id="2" name="Pfeil nach unten 1"/>
          <p:cNvSpPr/>
          <p:nvPr/>
        </p:nvSpPr>
        <p:spPr>
          <a:xfrm rot="16200000">
            <a:off x="927371" y="4795262"/>
            <a:ext cx="330198" cy="936104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AT"/>
          </a:p>
        </p:txBody>
      </p:sp>
      <p:sp>
        <p:nvSpPr>
          <p:cNvPr id="4" name="Textfeld 3"/>
          <p:cNvSpPr txBox="1"/>
          <p:nvPr/>
        </p:nvSpPr>
        <p:spPr>
          <a:xfrm>
            <a:off x="1585724" y="5069889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2000" b="1" dirty="0" smtClean="0">
                <a:solidFill>
                  <a:srgbClr val="FF0000"/>
                </a:solidFill>
              </a:rPr>
              <a:t>Laser </a:t>
            </a:r>
            <a:r>
              <a:rPr lang="de-AT" sz="2000" b="1" dirty="0" err="1" smtClean="0">
                <a:solidFill>
                  <a:srgbClr val="FF0000"/>
                </a:solidFill>
              </a:rPr>
              <a:t>Ultrasonics</a:t>
            </a:r>
            <a:endParaRPr lang="de-AT" sz="2000" b="1" dirty="0">
              <a:solidFill>
                <a:srgbClr val="FF0000"/>
              </a:solidFill>
            </a:endParaRP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7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718"/>
    </mc:Choice>
    <mc:Fallback xmlns="">
      <p:transition spd="slow" advTm="72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5908" x="6972300" y="5634038"/>
          <p14:tracePt t="6275" x="6967538" y="5634038"/>
          <p14:tracePt t="6283" x="6962775" y="5634038"/>
          <p14:tracePt t="6295" x="6962775" y="5629275"/>
          <p14:tracePt t="6312" x="6948488" y="5610225"/>
          <p14:tracePt t="6328" x="6948488" y="5591175"/>
          <p14:tracePt t="6345" x="6943725" y="5586413"/>
          <p14:tracePt t="6361" x="6943725" y="5581650"/>
          <p14:tracePt t="6378" x="6938963" y="5581650"/>
          <p14:tracePt t="6395" x="6910388" y="5576888"/>
          <p14:tracePt t="6412" x="6867525" y="5572125"/>
          <p14:tracePt t="6428" x="6829425" y="5567363"/>
          <p14:tracePt t="6445" x="6800850" y="5562600"/>
          <p14:tracePt t="6462" x="6729413" y="5553075"/>
          <p14:tracePt t="6479" x="6677025" y="5548313"/>
          <p14:tracePt t="6495" x="6581775" y="5538788"/>
          <p14:tracePt t="6512" x="6510338" y="5534025"/>
          <p14:tracePt t="6529" x="6400800" y="5529263"/>
          <p14:tracePt t="6545" x="6334125" y="5529263"/>
          <p14:tracePt t="6562" x="6224588" y="5529263"/>
          <p14:tracePt t="6579" x="6105525" y="5529263"/>
          <p14:tracePt t="6595" x="5915025" y="5529263"/>
          <p14:tracePt t="6612" x="5781675" y="5529263"/>
          <p14:tracePt t="6629" x="5686425" y="5529263"/>
          <p14:tracePt t="6645" x="5562600" y="5524500"/>
          <p14:tracePt t="6662" x="5419725" y="5514975"/>
          <p14:tracePt t="6679" x="5253038" y="5500688"/>
          <p14:tracePt t="6695" x="5153025" y="5495925"/>
          <p14:tracePt t="6712" x="4995863" y="5491163"/>
          <p14:tracePt t="6729" x="4857750" y="5486400"/>
          <p14:tracePt t="6748" x="4605338" y="5467350"/>
          <p14:tracePt t="6764" x="4486275" y="5448300"/>
          <p14:tracePt t="6781" x="4281488" y="5357813"/>
          <p14:tracePt t="6796" x="4005263" y="5210175"/>
          <p14:tracePt t="6813" x="3900488" y="5138738"/>
          <p14:tracePt t="6830" x="3795713" y="5081588"/>
          <p14:tracePt t="6846" x="3719513" y="5029200"/>
          <p14:tracePt t="6863" x="3709988" y="5019675"/>
          <p14:tracePt t="7108" x="3705225" y="5019675"/>
          <p14:tracePt t="7123" x="3700463" y="5024438"/>
          <p14:tracePt t="7132" x="3695700" y="5029200"/>
          <p14:tracePt t="7148" x="3690938" y="5029200"/>
          <p14:tracePt t="7171" x="3690938" y="5024438"/>
          <p14:tracePt t="7188" x="3690938" y="5019675"/>
          <p14:tracePt t="7204" x="3690938" y="5014913"/>
          <p14:tracePt t="7211" x="3690938" y="5010150"/>
          <p14:tracePt t="7220" x="3690938" y="5005388"/>
          <p14:tracePt t="7230" x="3690938" y="5000625"/>
          <p14:tracePt t="7246" x="3690938" y="4976813"/>
          <p14:tracePt t="7263" x="3690938" y="4957763"/>
          <p14:tracePt t="7280" x="3690938" y="4905375"/>
          <p14:tracePt t="7297" x="3714750" y="4857750"/>
          <p14:tracePt t="7313" x="3748088" y="4800600"/>
          <p14:tracePt t="7330" x="3767138" y="4762500"/>
          <p14:tracePt t="7347" x="3790950" y="4719638"/>
          <p14:tracePt t="7364" x="3814763" y="4700588"/>
          <p14:tracePt t="7380" x="3814763" y="4695825"/>
          <p14:tracePt t="7397" x="3819525" y="4695825"/>
          <p14:tracePt t="7430" x="3819525" y="4691063"/>
          <p14:tracePt t="7804" x="3824288" y="4691063"/>
          <p14:tracePt t="7812" x="3829050" y="4686300"/>
          <p14:tracePt t="7821" x="3833813" y="4686300"/>
          <p14:tracePt t="7831" x="3852863" y="4672013"/>
          <p14:tracePt t="7848" x="3933825" y="4633913"/>
          <p14:tracePt t="7865" x="3981450" y="4595813"/>
          <p14:tracePt t="7881" x="4057650" y="4557713"/>
          <p14:tracePt t="7898" x="4133850" y="4505325"/>
          <p14:tracePt t="7915" x="4305300" y="4400550"/>
          <p14:tracePt t="7932" x="4557713" y="4262438"/>
          <p14:tracePt t="7948" x="4781550" y="4124325"/>
          <p14:tracePt t="7965" x="4924425" y="4024313"/>
          <p14:tracePt t="7981" x="5138738" y="3886200"/>
          <p14:tracePt t="7998" x="5353050" y="3762375"/>
          <p14:tracePt t="8015" x="5443538" y="3686175"/>
          <p14:tracePt t="8031" x="5548313" y="3590925"/>
          <p14:tracePt t="8048" x="5600700" y="3519488"/>
          <p14:tracePt t="8065" x="5667375" y="3419475"/>
          <p14:tracePt t="8081" x="5700713" y="3348038"/>
          <p14:tracePt t="8098" x="5724525" y="3252788"/>
          <p14:tracePt t="8132" x="5724525" y="3181350"/>
          <p14:tracePt t="8148" x="5715000" y="3109913"/>
          <p14:tracePt t="8165" x="5705475" y="2995613"/>
          <p14:tracePt t="8182" x="5686425" y="2928938"/>
          <p14:tracePt t="8198" x="5672138" y="2833688"/>
          <p14:tracePt t="8215" x="5657850" y="2771775"/>
          <p14:tracePt t="8232" x="5638800" y="2690813"/>
          <p14:tracePt t="8249" x="5624513" y="2638425"/>
          <p14:tracePt t="8265" x="5624513" y="2609850"/>
          <p14:tracePt t="8282" x="5619750" y="2586038"/>
          <p14:tracePt t="8299" x="5614988" y="2571750"/>
          <p14:tracePt t="8302" x="5614988" y="2566988"/>
          <p14:tracePt t="8317" x="5614988" y="2552700"/>
          <p14:tracePt t="8333" x="5614988" y="2538413"/>
          <p14:tracePt t="8350" x="5610225" y="2528888"/>
          <p14:tracePt t="8366" x="5605463" y="2514600"/>
          <p14:tracePt t="8382" x="5605463" y="2509838"/>
          <p14:tracePt t="8399" x="5605463" y="2505075"/>
          <p14:tracePt t="8892" x="5605463" y="2509838"/>
          <p14:tracePt t="8900" x="5610225" y="2519363"/>
          <p14:tracePt t="8908" x="5624513" y="2528888"/>
          <p14:tracePt t="8917" x="5634038" y="2538413"/>
          <p14:tracePt t="8933" x="5648325" y="2538413"/>
          <p14:tracePt t="8949" x="5657850" y="2547938"/>
          <p14:tracePt t="8966" x="5667375" y="2547938"/>
          <p14:tracePt t="8983" x="5676900" y="2562225"/>
          <p14:tracePt t="8999" x="5700713" y="2576513"/>
          <p14:tracePt t="9016" x="5719763" y="2590800"/>
          <p14:tracePt t="9032" x="5753100" y="2605088"/>
          <p14:tracePt t="9049" x="5810250" y="2628900"/>
          <p14:tracePt t="9066" x="5915025" y="2662238"/>
          <p14:tracePt t="9083" x="6015038" y="2695575"/>
          <p14:tracePt t="9100" x="6210300" y="2752725"/>
          <p14:tracePt t="9116" x="6410325" y="2805113"/>
          <p14:tracePt t="9133" x="6719888" y="2847975"/>
          <p14:tracePt t="9421" x="6724650" y="2847975"/>
          <p14:tracePt t="9429" x="6734175" y="2852738"/>
          <p14:tracePt t="9444" x="6748463" y="2862263"/>
          <p14:tracePt t="9453" x="6753225" y="2862263"/>
          <p14:tracePt t="9467" x="6777038" y="2871788"/>
          <p14:tracePt t="9483" x="6924675" y="2900363"/>
          <p14:tracePt t="9500" x="7029450" y="2914650"/>
          <p14:tracePt t="9517" x="7315200" y="2943225"/>
          <p14:tracePt t="9533" x="7510463" y="2957513"/>
          <p14:tracePt t="9549" x="7762875" y="2971800"/>
          <p14:tracePt t="9566" x="7905750" y="2981325"/>
          <p14:tracePt t="9583" x="8115300" y="2990850"/>
          <p14:tracePt t="9600" x="8301038" y="2995613"/>
          <p14:tracePt t="9616" x="8548688" y="2995613"/>
          <p14:tracePt t="9633" x="8858250" y="2995613"/>
          <p14:tracePt t="9650" x="9020175" y="2995613"/>
          <p14:tracePt t="9668" x="9258300" y="2986088"/>
          <p14:tracePt t="9684" x="9358313" y="2976563"/>
          <p14:tracePt t="9700" x="9415463" y="2952750"/>
          <p14:tracePt t="9716" x="9424988" y="2947988"/>
          <p14:tracePt t="9733" x="9434513" y="2938463"/>
          <p14:tracePt t="9750" x="9444038" y="2928938"/>
          <p14:tracePt t="9767" x="9453563" y="2919413"/>
          <p14:tracePt t="9783" x="9458325" y="2914650"/>
          <p14:tracePt t="9800" x="9458325" y="2909888"/>
          <p14:tracePt t="9817" x="9458325" y="2905125"/>
          <p14:tracePt t="11197" x="9448800" y="2905125"/>
          <p14:tracePt t="11205" x="9444038" y="2905125"/>
          <p14:tracePt t="11220" x="9391650" y="2914650"/>
          <p14:tracePt t="11236" x="9305925" y="2943225"/>
          <p14:tracePt t="11253" x="9253538" y="2952750"/>
          <p14:tracePt t="11270" x="9139238" y="2986088"/>
          <p14:tracePt t="11287" x="8996363" y="3009900"/>
          <p14:tracePt t="11303" x="8639175" y="3076575"/>
          <p14:tracePt t="11320" x="8382000" y="3128963"/>
          <p14:tracePt t="11337" x="7829550" y="3238500"/>
          <p14:tracePt t="11353" x="7400925" y="3300413"/>
          <p14:tracePt t="11370" x="6757988" y="3390900"/>
          <p14:tracePt t="11388" x="5991225" y="3490913"/>
          <p14:tracePt t="11404" x="5329238" y="3543300"/>
          <p14:tracePt t="11420" x="4929188" y="3543300"/>
          <p14:tracePt t="11437" x="4376738" y="3543300"/>
          <p14:tracePt t="11453" x="3895725" y="3538538"/>
          <p14:tracePt t="11470" x="3662363" y="3529013"/>
          <p14:tracePt t="11486" x="3343275" y="3505200"/>
          <p14:tracePt t="11503" x="3171825" y="3481388"/>
          <p14:tracePt t="11520" x="2876550" y="3462338"/>
          <p14:tracePt t="11536" x="2600325" y="3443288"/>
          <p14:tracePt t="11552" x="2447925" y="3433763"/>
          <p14:tracePt t="11569" x="2271713" y="3424238"/>
          <p14:tracePt t="11586" x="2166938" y="3405188"/>
          <p14:tracePt t="11607" x="2000250" y="3381375"/>
          <p14:tracePt t="11621" x="1900238" y="3357563"/>
          <p14:tracePt t="11637" x="1857375" y="3352800"/>
          <p14:tracePt t="11653" x="1838325" y="3343275"/>
          <p14:tracePt t="11670" x="1838325" y="3319463"/>
          <p14:tracePt t="11966" x="1838325" y="3314700"/>
          <p14:tracePt t="11973" x="1838325" y="3309938"/>
          <p14:tracePt t="11988" x="1838325" y="3300413"/>
          <p14:tracePt t="12005" x="1843088" y="3281363"/>
          <p14:tracePt t="12022" x="1843088" y="3271838"/>
          <p14:tracePt t="12038" x="1862138" y="3224213"/>
          <p14:tracePt t="12055" x="1881188" y="3171825"/>
          <p14:tracePt t="12071" x="1914525" y="3086100"/>
          <p14:tracePt t="12088" x="1957388" y="2986088"/>
          <p14:tracePt t="12105" x="1995488" y="2900363"/>
          <p14:tracePt t="12121" x="2038350" y="2828925"/>
          <p14:tracePt t="12137" x="2062163" y="2795588"/>
          <p14:tracePt t="12154" x="2090738" y="2733675"/>
          <p14:tracePt t="12172" x="2114550" y="2590800"/>
          <p14:tracePt t="12188" x="2124075" y="2490788"/>
          <p14:tracePt t="12204" x="2133600" y="2414588"/>
          <p14:tracePt t="12221" x="2147888" y="2305050"/>
          <p14:tracePt t="12238" x="2147888" y="2219325"/>
          <p14:tracePt t="12254" x="2147888" y="2143125"/>
          <p14:tracePt t="12271" x="2147888" y="2109788"/>
          <p14:tracePt t="12288" x="2138363" y="2038350"/>
          <p14:tracePt t="12304" x="2119313" y="1971675"/>
          <p14:tracePt t="12309" x="2114550" y="1962150"/>
          <p14:tracePt t="12321" x="2105025" y="1943100"/>
          <p14:tracePt t="12338" x="2085975" y="1890713"/>
          <p14:tracePt t="12355" x="2085975" y="1866900"/>
          <p14:tracePt t="12371" x="2081213" y="1852613"/>
          <p14:tracePt t="12387" x="2076450" y="1819275"/>
          <p14:tracePt t="12404" x="2071688" y="1790700"/>
          <p14:tracePt t="12420" x="2066925" y="1766888"/>
          <p14:tracePt t="12437" x="2062163" y="1747838"/>
          <p14:tracePt t="12454" x="2057400" y="1738313"/>
          <p14:tracePt t="12471" x="2057400" y="1733550"/>
          <p14:tracePt t="12487" x="2057400" y="1728788"/>
          <p14:tracePt t="12532" x="2057400" y="1724025"/>
          <p14:tracePt t="12540" x="2062163" y="1724025"/>
          <p14:tracePt t="12554" x="2066925" y="1719263"/>
          <p14:tracePt t="12571" x="2081213" y="1700213"/>
          <p14:tracePt t="12588" x="2090738" y="1681163"/>
          <p14:tracePt t="12606" x="2100263" y="1671638"/>
          <p14:tracePt t="12621" x="2105025" y="1662113"/>
          <p14:tracePt t="12638" x="2114550" y="1652588"/>
          <p14:tracePt t="12655" x="2124075" y="1647825"/>
          <p14:tracePt t="12672" x="2133600" y="1643063"/>
          <p14:tracePt t="12688" x="2138363" y="1638300"/>
          <p14:tracePt t="12705" x="2143125" y="1633538"/>
          <p14:tracePt t="12722" x="2147888" y="1628775"/>
          <p14:tracePt t="12755" x="2152650" y="1628775"/>
          <p14:tracePt t="13036" x="2152650" y="1633538"/>
          <p14:tracePt t="13046" x="2152650" y="1638300"/>
          <p14:tracePt t="13060" x="2152650" y="1647825"/>
          <p14:tracePt t="13071" x="2157413" y="1662113"/>
          <p14:tracePt t="13088" x="2162175" y="1700213"/>
          <p14:tracePt t="13105" x="2171700" y="1747838"/>
          <p14:tracePt t="13122" x="2171700" y="1776413"/>
          <p14:tracePt t="13138" x="2176463" y="1847850"/>
          <p14:tracePt t="13155" x="2190750" y="1990725"/>
          <p14:tracePt t="13172" x="2205038" y="2119313"/>
          <p14:tracePt t="13188" x="2219325" y="2219325"/>
          <p14:tracePt t="13205" x="2262188" y="2381250"/>
          <p14:tracePt t="13222" x="2295525" y="2505075"/>
          <p14:tracePt t="13238" x="2338388" y="2667000"/>
          <p14:tracePt t="13255" x="2390775" y="2795588"/>
          <p14:tracePt t="13272" x="2424113" y="2881313"/>
          <p14:tracePt t="13289" x="2471738" y="2986088"/>
          <p14:tracePt t="13305" x="2495550" y="3062288"/>
          <p14:tracePt t="13308" x="2514600" y="3114675"/>
          <p14:tracePt t="13322" x="2543175" y="3171825"/>
          <p14:tracePt t="13339" x="2566988" y="3248025"/>
          <p14:tracePt t="13356" x="2628900" y="3409950"/>
          <p14:tracePt t="13372" x="2652713" y="3495675"/>
          <p14:tracePt t="13389" x="2700338" y="3614738"/>
          <p14:tracePt t="13405" x="2728913" y="3690938"/>
          <p14:tracePt t="13422" x="2776538" y="3819525"/>
          <p14:tracePt t="13439" x="2857500" y="3967163"/>
          <p14:tracePt t="13455" x="2952750" y="4129088"/>
          <p14:tracePt t="13472" x="2995613" y="4214813"/>
          <p14:tracePt t="13489" x="3043238" y="4286250"/>
          <p14:tracePt t="13506" x="3062288" y="4300538"/>
          <p14:tracePt t="13522" x="3076575" y="4300538"/>
          <p14:tracePt t="13540" x="3114675" y="4300538"/>
          <p14:tracePt t="13557" x="3133725" y="4300538"/>
          <p14:tracePt t="13573" x="3176588" y="4276725"/>
          <p14:tracePt t="13590" x="3200400" y="4271963"/>
          <p14:tracePt t="13607" x="3219450" y="4252913"/>
          <p14:tracePt t="13623" x="3243263" y="4229100"/>
          <p14:tracePt t="13640" x="3267075" y="4210050"/>
          <p14:tracePt t="13657" x="3305175" y="4186238"/>
          <p14:tracePt t="13673" x="3362325" y="4148138"/>
          <p14:tracePt t="13690" x="3405188" y="4114800"/>
          <p14:tracePt t="13707" x="3471863" y="4076700"/>
          <p14:tracePt t="13724" x="3557588" y="4033838"/>
          <p14:tracePt t="13740" x="3609975" y="4000500"/>
          <p14:tracePt t="13757" x="3638550" y="3971925"/>
          <p14:tracePt t="13773" x="3662363" y="3938588"/>
          <p14:tracePt t="13790" x="3686175" y="3905250"/>
          <p14:tracePt t="13807" x="3700463" y="3871913"/>
          <p14:tracePt t="13812" x="3709988" y="3857625"/>
          <p14:tracePt t="13823" x="3719513" y="3833813"/>
          <p14:tracePt t="13840" x="3733800" y="3814763"/>
          <p14:tracePt t="13857" x="3743325" y="3800475"/>
          <p14:tracePt t="13872" x="3752850" y="3786188"/>
          <p14:tracePt t="13889" x="3757613" y="3771900"/>
          <p14:tracePt t="13906" x="3767138" y="3738563"/>
          <p14:tracePt t="13923" x="3776663" y="3719513"/>
          <p14:tracePt t="13940" x="3790950" y="3671888"/>
          <p14:tracePt t="13957" x="3795713" y="3633788"/>
          <p14:tracePt t="13974" x="3795713" y="3609975"/>
          <p14:tracePt t="13991" x="3795713" y="3590925"/>
          <p14:tracePt t="14007" x="3767138" y="3562350"/>
          <p14:tracePt t="14024" x="3733800" y="3519488"/>
          <p14:tracePt t="14040" x="3714750" y="3500438"/>
          <p14:tracePt t="14057" x="3690938" y="3486150"/>
          <p14:tracePt t="14074" x="3657600" y="3462338"/>
          <p14:tracePt t="14091" x="3605213" y="3438525"/>
          <p14:tracePt t="14108" x="3543300" y="3409950"/>
          <p14:tracePt t="14124" x="3481388" y="3390900"/>
          <p14:tracePt t="14141" x="3386138" y="3367088"/>
          <p14:tracePt t="14157" x="3267075" y="3343275"/>
          <p14:tracePt t="14174" x="3195638" y="3338513"/>
          <p14:tracePt t="14190" x="3133725" y="3333750"/>
          <p14:tracePt t="14207" x="3062288" y="3333750"/>
          <p14:tracePt t="14224" x="3038475" y="3333750"/>
          <p14:tracePt t="14241" x="3028950" y="3333750"/>
          <p14:tracePt t="14257" x="3024188" y="3333750"/>
          <p14:tracePt t="14274" x="3009900" y="3352800"/>
          <p14:tracePt t="14293" x="3009900" y="3381375"/>
          <p14:tracePt t="14308" x="3009900" y="3395663"/>
          <p14:tracePt t="14324" x="3009900" y="3409950"/>
          <p14:tracePt t="14341" x="3009900" y="3424238"/>
          <p14:tracePt t="14357" x="3014663" y="3429000"/>
          <p14:tracePt t="14374" x="3028950" y="3438525"/>
          <p14:tracePt t="14391" x="3048000" y="3448050"/>
          <p14:tracePt t="14408" x="3100388" y="3467100"/>
          <p14:tracePt t="14424" x="3152775" y="3481388"/>
          <p14:tracePt t="14441" x="3238500" y="3505200"/>
          <p14:tracePt t="14458" x="3314700" y="3509963"/>
          <p14:tracePt t="14474" x="3424238" y="3514725"/>
          <p14:tracePt t="14491" x="3562350" y="3514725"/>
          <p14:tracePt t="14508" x="3600450" y="3514725"/>
          <p14:tracePt t="14524" x="3614738" y="3505200"/>
          <p14:tracePt t="14541" x="3624263" y="3495675"/>
          <p14:tracePt t="14558" x="3633788" y="3490913"/>
          <p14:tracePt t="14574" x="3652838" y="3486150"/>
          <p14:tracePt t="14591" x="3671888" y="3481388"/>
          <p14:tracePt t="14608" x="3690938" y="3481388"/>
          <p14:tracePt t="14625" x="3709988" y="3481388"/>
          <p14:tracePt t="14641" x="3724275" y="3476625"/>
          <p14:tracePt t="14658" x="3729038" y="3476625"/>
          <p14:tracePt t="14675" x="3733800" y="3476625"/>
          <p14:tracePt t="14692" x="3762375" y="3481388"/>
          <p14:tracePt t="14708" x="3800475" y="3500438"/>
          <p14:tracePt t="14725" x="3857625" y="3509963"/>
          <p14:tracePt t="14741" x="3871913" y="3509963"/>
          <p14:tracePt t="15037" x="3871913" y="3524250"/>
          <p14:tracePt t="15047" x="3871913" y="3529013"/>
          <p14:tracePt t="15061" x="3862388" y="3548063"/>
          <p14:tracePt t="15092" x="3857625" y="3552825"/>
          <p14:tracePt t="15125" x="3852863" y="3552825"/>
          <p14:tracePt t="15142" x="3852863" y="3557588"/>
          <p14:tracePt t="15164" x="3848100" y="3557588"/>
          <p14:tracePt t="15180" x="3848100" y="3562350"/>
          <p14:tracePt t="15804" x="3852863" y="3557588"/>
          <p14:tracePt t="15812" x="3857625" y="3557588"/>
          <p14:tracePt t="15827" x="3862388" y="3552825"/>
          <p14:tracePt t="15844" x="3914775" y="3519488"/>
          <p14:tracePt t="15860" x="3967163" y="3495675"/>
          <p14:tracePt t="15877" x="4048125" y="3471863"/>
          <p14:tracePt t="15893" x="4119563" y="3438525"/>
          <p14:tracePt t="15910" x="4257675" y="3376613"/>
          <p14:tracePt t="15927" x="4476750" y="3281363"/>
          <p14:tracePt t="15944" x="4686300" y="3190875"/>
          <p14:tracePt t="15961" x="4843463" y="3105150"/>
          <p14:tracePt t="15977" x="4953000" y="3048000"/>
          <p14:tracePt t="15994" x="5072063" y="2971800"/>
          <p14:tracePt t="16011" x="5124450" y="2919413"/>
          <p14:tracePt t="16028" x="5186363" y="2824163"/>
          <p14:tracePt t="16046" x="5233988" y="2747963"/>
          <p14:tracePt t="16060" x="5262563" y="2686050"/>
          <p14:tracePt t="16077" x="5272088" y="2652713"/>
          <p14:tracePt t="16094" x="5276850" y="2624138"/>
          <p14:tracePt t="16110" x="5276850" y="2600325"/>
          <p14:tracePt t="16127" x="5276850" y="2571750"/>
          <p14:tracePt t="16144" x="5276850" y="2552700"/>
          <p14:tracePt t="16160" x="5276850" y="2538413"/>
          <p14:tracePt t="16177" x="5276850" y="2528888"/>
          <p14:tracePt t="16193" x="5276850" y="2524125"/>
          <p14:tracePt t="16210" x="5276850" y="2519363"/>
          <p14:tracePt t="18260" x="5276850" y="2524125"/>
          <p14:tracePt t="18284" x="5276850" y="2528888"/>
          <p14:tracePt t="18301" x="5276850" y="2533650"/>
          <p14:tracePt t="18324" x="5276850" y="2538413"/>
          <p14:tracePt t="18357" x="5276850" y="2543175"/>
          <p14:tracePt t="18476" x="5276850" y="2547938"/>
          <p14:tracePt t="19077" x="5281613" y="2547938"/>
          <p14:tracePt t="19101" x="5286375" y="2547938"/>
          <p14:tracePt t="19108" x="5286375" y="2543175"/>
          <p14:tracePt t="19124" x="5291138" y="2533650"/>
          <p14:tracePt t="19132" x="5300663" y="2524125"/>
          <p14:tracePt t="19147" x="5310188" y="2514600"/>
          <p14:tracePt t="19164" x="5324475" y="2486025"/>
          <p14:tracePt t="19180" x="5334000" y="2462213"/>
          <p14:tracePt t="19197" x="5353050" y="2424113"/>
          <p14:tracePt t="19214" x="5367338" y="2381250"/>
          <p14:tracePt t="19231" x="5367338" y="2362200"/>
          <p14:tracePt t="19248" x="5376863" y="2333625"/>
          <p14:tracePt t="19264" x="5381625" y="2319338"/>
          <p14:tracePt t="19281" x="5386388" y="2300288"/>
          <p14:tracePt t="19298" x="5386388" y="2290763"/>
          <p14:tracePt t="19300" x="5391150" y="2286000"/>
          <p14:tracePt t="19316" x="5395913" y="2276475"/>
          <p14:tracePt t="19332" x="5400675" y="2271713"/>
          <p14:tracePt t="19347" x="5400675" y="2262188"/>
          <p14:tracePt t="19364" x="5405438" y="2262188"/>
          <p14:tracePt t="19381" x="5405438" y="2257425"/>
          <p14:tracePt t="19398" x="5410200" y="2257425"/>
          <p14:tracePt t="19415" x="5410200" y="2247900"/>
          <p14:tracePt t="19448" x="5419725" y="2243138"/>
          <p14:tracePt t="19465" x="5419725" y="2233613"/>
          <p14:tracePt t="19482" x="5424488" y="2228850"/>
          <p14:tracePt t="19498" x="5434013" y="2219325"/>
          <p14:tracePt t="19515" x="5443538" y="2209800"/>
          <p14:tracePt t="19532" x="5453063" y="2200275"/>
          <p14:tracePt t="19549" x="5462588" y="2190750"/>
          <p14:tracePt t="19565" x="5472113" y="2185988"/>
          <p14:tracePt t="19582" x="5476875" y="2181225"/>
          <p14:tracePt t="19599" x="5486400" y="2171700"/>
          <p14:tracePt t="19615" x="5491163" y="2166938"/>
          <p14:tracePt t="19632" x="5495925" y="2162175"/>
          <p14:tracePt t="19649" x="5505450" y="2157413"/>
          <p14:tracePt t="19665" x="5510213" y="2152650"/>
          <p14:tracePt t="19682" x="5514975" y="2152650"/>
          <p14:tracePt t="19699" x="5519738" y="2152650"/>
          <p14:tracePt t="19716" x="5529263" y="2147888"/>
          <p14:tracePt t="19732" x="5534025" y="2147888"/>
          <p14:tracePt t="19749" x="5543550" y="2147888"/>
          <p14:tracePt t="19765" x="5548313" y="2147888"/>
          <p14:tracePt t="19782" x="5576888" y="2152650"/>
          <p14:tracePt t="19799" x="5600700" y="2166938"/>
          <p14:tracePt t="19815" x="5653088" y="2181225"/>
          <p14:tracePt t="19833" x="5676900" y="2190750"/>
          <p14:tracePt t="19849" x="5705475" y="2190750"/>
          <p14:tracePt t="20157" x="5705475" y="2195513"/>
          <p14:tracePt t="20197" x="5705475" y="2190750"/>
          <p14:tracePt t="20205" x="5715000" y="2190750"/>
          <p14:tracePt t="20217" x="5719763" y="2190750"/>
          <p14:tracePt t="20233" x="5719763" y="2185988"/>
          <p14:tracePt t="20249" x="5719763" y="2181225"/>
          <p14:tracePt t="20266" x="5719763" y="2176463"/>
          <p14:tracePt t="23653" x="5724525" y="2176463"/>
          <p14:tracePt t="23661" x="5729288" y="2176463"/>
          <p14:tracePt t="23677" x="5738813" y="2176463"/>
          <p14:tracePt t="23688" x="5753100" y="2176463"/>
          <p14:tracePt t="23706" x="5781675" y="2190750"/>
          <p14:tracePt t="23722" x="5843588" y="2228850"/>
          <p14:tracePt t="23739" x="5905500" y="2252663"/>
          <p14:tracePt t="23756" x="6081713" y="2328863"/>
          <p14:tracePt t="23772" x="6172200" y="2352675"/>
          <p14:tracePt t="23789" x="6324600" y="2390775"/>
          <p14:tracePt t="23806" x="6443663" y="2409825"/>
          <p14:tracePt t="23821" x="6667500" y="2447925"/>
          <p14:tracePt t="23838" x="6829425" y="2481263"/>
          <p14:tracePt t="23854" x="7091363" y="2533650"/>
          <p14:tracePt t="23871" x="7372350" y="2600325"/>
          <p14:tracePt t="23888" x="7634288" y="2647950"/>
          <p14:tracePt t="23904" x="7834313" y="2686050"/>
          <p14:tracePt t="23921" x="7943850" y="2709863"/>
          <p14:tracePt t="23940" x="8215313" y="2747963"/>
          <p14:tracePt t="23956" x="8377238" y="2776538"/>
          <p14:tracePt t="23973" x="8482013" y="2786063"/>
          <p14:tracePt t="23989" x="8543925" y="2795588"/>
          <p14:tracePt t="24006" x="8582025" y="2800350"/>
          <p14:tracePt t="24039" x="8586788" y="2805113"/>
          <p14:tracePt t="24056" x="8591550" y="2809875"/>
          <p14:tracePt t="24073" x="8601075" y="2824163"/>
          <p14:tracePt t="24091" x="8624888" y="2838450"/>
          <p14:tracePt t="24106" x="8658225" y="2862263"/>
          <p14:tracePt t="24123" x="8739188" y="2914650"/>
          <p14:tracePt t="24140" x="8810625" y="2947988"/>
          <p14:tracePt t="24157" x="8863013" y="2967038"/>
          <p14:tracePt t="24172" x="8872538" y="2967038"/>
          <p14:tracePt t="24188" x="8886825" y="2967038"/>
          <p14:tracePt t="24205" x="8891588" y="2967038"/>
          <p14:tracePt t="24477" x="8896350" y="2967038"/>
          <p14:tracePt t="24484" x="8901113" y="2967038"/>
          <p14:tracePt t="24502" x="8905875" y="2967038"/>
          <p14:tracePt t="24509" x="8910638" y="2971800"/>
          <p14:tracePt t="24524" x="8920163" y="2986088"/>
          <p14:tracePt t="24540" x="8920163" y="2990850"/>
          <p14:tracePt t="24613" x="8920163" y="2995613"/>
          <p14:tracePt t="24756" x="8924925" y="2995613"/>
          <p14:tracePt t="25812" x="8929688" y="2995613"/>
          <p14:tracePt t="25821" x="8934450" y="2990850"/>
          <p14:tracePt t="25829" x="8943975" y="2981325"/>
          <p14:tracePt t="25842" x="8943975" y="2971800"/>
          <p14:tracePt t="25857" x="8958263" y="2952750"/>
          <p14:tracePt t="25873" x="8967788" y="2938463"/>
          <p14:tracePt t="25890" x="8982075" y="2919413"/>
          <p14:tracePt t="25907" x="8982075" y="2909888"/>
          <p14:tracePt t="25924" x="9005888" y="2881313"/>
          <p14:tracePt t="25940" x="9015413" y="2871788"/>
          <p14:tracePt t="25957" x="9029700" y="2857500"/>
          <p14:tracePt t="25974" x="9043988" y="2852738"/>
          <p14:tracePt t="25991" x="9053513" y="2843213"/>
          <p14:tracePt t="26007" x="9063038" y="2838450"/>
          <p14:tracePt t="26024" x="9072563" y="2824163"/>
          <p14:tracePt t="26041" x="9082088" y="2814638"/>
          <p14:tracePt t="26058" x="9091613" y="2814638"/>
          <p14:tracePt t="26074" x="9091613" y="2805113"/>
          <p14:tracePt t="26091" x="9096375" y="2805113"/>
          <p14:tracePt t="26133" x="9096375" y="2800350"/>
          <p14:tracePt t="26164" x="9096375" y="2795588"/>
          <p14:tracePt t="26172" x="9101138" y="2795588"/>
          <p14:tracePt t="26869" x="9105900" y="2795588"/>
          <p14:tracePt t="26877" x="9105900" y="2790825"/>
          <p14:tracePt t="26894" x="9110663" y="2786063"/>
          <p14:tracePt t="26910" x="9115425" y="2781300"/>
          <p14:tracePt t="26927" x="9120188" y="2776538"/>
          <p14:tracePt t="26944" x="9124950" y="2776538"/>
          <p14:tracePt t="26959" x="9129713" y="2771775"/>
          <p14:tracePt t="26976" x="9139238" y="2771775"/>
          <p14:tracePt t="30476" x="9144000" y="2771775"/>
          <p14:tracePt t="30492" x="9144000" y="2767013"/>
          <p14:tracePt t="30501" x="9148763" y="2767013"/>
          <p14:tracePt t="30514" x="9153525" y="2767013"/>
          <p14:tracePt t="30531" x="9158288" y="2762250"/>
          <p14:tracePt t="30548" x="9163050" y="2757488"/>
          <p14:tracePt t="30564" x="9167813" y="2757488"/>
          <p14:tracePt t="30581" x="9167813" y="2752725"/>
          <p14:tracePt t="30702" x="9167813" y="2747963"/>
          <p14:tracePt t="31406" x="9167813" y="2752725"/>
          <p14:tracePt t="31413" x="9172575" y="2752725"/>
          <p14:tracePt t="31429" x="9172575" y="2757488"/>
          <p14:tracePt t="31445" x="9172575" y="2762250"/>
          <p14:tracePt t="31460" x="9172575" y="2767013"/>
          <p14:tracePt t="31468" x="9172575" y="2771775"/>
          <p14:tracePt t="31492" x="9172575" y="2776538"/>
          <p14:tracePt t="31500" x="9172575" y="2781300"/>
          <p14:tracePt t="31515" x="9172575" y="2786063"/>
          <p14:tracePt t="31532" x="9172575" y="2805113"/>
          <p14:tracePt t="31548" x="9167813" y="2828925"/>
          <p14:tracePt t="31565" x="9148763" y="2847975"/>
          <p14:tracePt t="31582" x="9134475" y="2876550"/>
          <p14:tracePt t="31599" x="9110663" y="2919413"/>
          <p14:tracePt t="31616" x="9077325" y="2967038"/>
          <p14:tracePt t="31632" x="9053513" y="3000375"/>
          <p14:tracePt t="31649" x="9010650" y="3071813"/>
          <p14:tracePt t="31666" x="8953500" y="3133725"/>
          <p14:tracePt t="31683" x="8805863" y="3281363"/>
          <p14:tracePt t="31684" x="8720138" y="3367088"/>
          <p14:tracePt t="31700" x="8605838" y="3476625"/>
          <p14:tracePt t="31716" x="8405813" y="3638550"/>
          <p14:tracePt t="31733" x="8243888" y="3733800"/>
          <p14:tracePt t="31749" x="8010525" y="3876675"/>
          <p14:tracePt t="31766" x="7796213" y="4005263"/>
          <p14:tracePt t="31783" x="7686675" y="4071938"/>
          <p14:tracePt t="31799" x="7558088" y="4162425"/>
          <p14:tracePt t="31816" x="7453313" y="4233863"/>
          <p14:tracePt t="31833" x="7372350" y="4300538"/>
          <p14:tracePt t="31849" x="7329488" y="4343400"/>
          <p14:tracePt t="31866" x="7277100" y="4405313"/>
          <p14:tracePt t="31882" x="7219950" y="4462463"/>
          <p14:tracePt t="31899" x="7138988" y="4514850"/>
          <p14:tracePt t="31916" x="7091363" y="4567238"/>
          <p14:tracePt t="31932" x="7038975" y="4624388"/>
          <p14:tracePt t="31949" x="7029450" y="4643438"/>
          <p14:tracePt t="31966" x="6967538" y="4700588"/>
          <p14:tracePt t="31983" x="6929438" y="4724400"/>
          <p14:tracePt t="31999" x="6891338" y="4738688"/>
          <p14:tracePt t="32296" x="6891338" y="4743450"/>
          <p14:tracePt t="32341" x="6891338" y="4738688"/>
          <p14:tracePt t="32349" x="6896100" y="4733925"/>
          <p14:tracePt t="32357" x="6896100" y="4729163"/>
          <p14:tracePt t="32368" x="6905625" y="4719638"/>
          <p14:tracePt t="32385" x="6915150" y="4705350"/>
          <p14:tracePt t="32402" x="6919913" y="4695825"/>
          <p14:tracePt t="32421" x="6929438" y="4672013"/>
          <p14:tracePt t="32434" x="6934200" y="4667250"/>
          <p14:tracePt t="32451" x="6943725" y="4657725"/>
          <p14:tracePt t="32467" x="6958013" y="4638675"/>
          <p14:tracePt t="32484" x="6962775" y="4633913"/>
          <p14:tracePt t="32500" x="6972300" y="4619625"/>
          <p14:tracePt t="32517" x="6972300" y="4614863"/>
          <p14:tracePt t="32534" x="6986588" y="4605338"/>
          <p14:tracePt t="32550" x="6991350" y="4595813"/>
          <p14:tracePt t="32567" x="7000875" y="4572000"/>
          <p14:tracePt t="32584" x="7015163" y="4562475"/>
          <p14:tracePt t="32601" x="7024688" y="4543425"/>
          <p14:tracePt t="32617" x="7034213" y="4524375"/>
          <p14:tracePt t="32634" x="7038975" y="4510088"/>
          <p14:tracePt t="32651" x="7043738" y="4495800"/>
          <p14:tracePt t="32668" x="7053263" y="4476750"/>
          <p14:tracePt t="32684" x="7053263" y="4467225"/>
          <p14:tracePt t="32701" x="7053263" y="4457700"/>
          <p14:tracePt t="32717" x="7053263" y="4433888"/>
          <p14:tracePt t="32734" x="7053263" y="4414838"/>
          <p14:tracePt t="32750" x="7053263" y="4391025"/>
          <p14:tracePt t="32767" x="7048500" y="4376738"/>
          <p14:tracePt t="32784" x="7038975" y="4352925"/>
          <p14:tracePt t="32801" x="7029450" y="4338638"/>
          <p14:tracePt t="32817" x="7019925" y="4329113"/>
          <p14:tracePt t="32834" x="7010400" y="4310063"/>
          <p14:tracePt t="32851" x="7000875" y="4300538"/>
          <p14:tracePt t="32868" x="6986588" y="4286250"/>
          <p14:tracePt t="32884" x="6977063" y="4281488"/>
          <p14:tracePt t="32901" x="6962775" y="4267200"/>
          <p14:tracePt t="32918" x="6953250" y="4267200"/>
          <p14:tracePt t="32934" x="6938963" y="4257675"/>
          <p14:tracePt t="32951" x="6929438" y="4248150"/>
          <p14:tracePt t="32968" x="6919913" y="4248150"/>
          <p14:tracePt t="32984" x="6905625" y="4238625"/>
          <p14:tracePt t="33001" x="6891338" y="4238625"/>
          <p14:tracePt t="33018" x="6877050" y="4233863"/>
          <p14:tracePt t="33036" x="6848475" y="4229100"/>
          <p14:tracePt t="33052" x="6829425" y="4229100"/>
          <p14:tracePt t="33068" x="6815138" y="4229100"/>
          <p14:tracePt t="33084" x="6791325" y="4229100"/>
          <p14:tracePt t="33101" x="6753225" y="4224338"/>
          <p14:tracePt t="33118" x="6696075" y="4224338"/>
          <p14:tracePt t="33134" x="6648450" y="4224338"/>
          <p14:tracePt t="33151" x="6596063" y="4224338"/>
          <p14:tracePt t="33169" x="6543675" y="4224338"/>
          <p14:tracePt t="33185" x="6462713" y="4224338"/>
          <p14:tracePt t="33201" x="6381750" y="4224338"/>
          <p14:tracePt t="33218" x="6319838" y="4229100"/>
          <p14:tracePt t="33235" x="6238875" y="4238625"/>
          <p14:tracePt t="33252" x="6134100" y="4243388"/>
          <p14:tracePt t="33268" x="6043613" y="4243388"/>
          <p14:tracePt t="33285" x="5981700" y="4243388"/>
          <p14:tracePt t="33301" x="5891213" y="4248150"/>
          <p14:tracePt t="33318" x="5829300" y="4248150"/>
          <p14:tracePt t="33335" x="5757863" y="4248150"/>
          <p14:tracePt t="33352" x="5719763" y="4248150"/>
          <p14:tracePt t="33368" x="5686425" y="4248150"/>
          <p14:tracePt t="33385" x="5672138" y="4248150"/>
          <p14:tracePt t="33401" x="5653088" y="4252913"/>
          <p14:tracePt t="33419" x="5629275" y="4262438"/>
          <p14:tracePt t="33436" x="5605463" y="4271963"/>
          <p14:tracePt t="33452" x="5591175" y="4276725"/>
          <p14:tracePt t="33468" x="5576888" y="4286250"/>
          <p14:tracePt t="33485" x="5567363" y="4295775"/>
          <p14:tracePt t="33502" x="5562600" y="4300538"/>
          <p14:tracePt t="33518" x="5562600" y="4310063"/>
          <p14:tracePt t="33535" x="5562600" y="4319588"/>
          <p14:tracePt t="33552" x="5562600" y="4338638"/>
          <p14:tracePt t="33568" x="5562600" y="4348163"/>
          <p14:tracePt t="33585" x="5562600" y="4357688"/>
          <p14:tracePt t="33602" x="5572125" y="4367213"/>
          <p14:tracePt t="33618" x="5591175" y="4376738"/>
          <p14:tracePt t="33637" x="5614988" y="4386263"/>
          <p14:tracePt t="33652" x="5638800" y="4391025"/>
          <p14:tracePt t="33669" x="5657850" y="4395788"/>
          <p14:tracePt t="33685" x="5686425" y="4400550"/>
          <p14:tracePt t="33702" x="5715000" y="4405313"/>
          <p14:tracePt t="33719" x="5738813" y="4405313"/>
          <p14:tracePt t="33735" x="5772150" y="4414838"/>
          <p14:tracePt t="33752" x="5800725" y="4419600"/>
          <p14:tracePt t="33769" x="5829300" y="4419600"/>
          <p14:tracePt t="33785" x="5848350" y="4424363"/>
          <p14:tracePt t="33802" x="5872163" y="4424363"/>
          <p14:tracePt t="33805" x="5881688" y="4424363"/>
          <p14:tracePt t="33819" x="5891213" y="4424363"/>
          <p14:tracePt t="33835" x="5895975" y="4424363"/>
          <p14:tracePt t="34637" x="5900738" y="4424363"/>
          <p14:tracePt t="34644" x="5905500" y="4419600"/>
          <p14:tracePt t="34660" x="5910263" y="4419600"/>
          <p14:tracePt t="34670" x="5910263" y="4414838"/>
          <p14:tracePt t="34687" x="5915025" y="4410075"/>
          <p14:tracePt t="34704" x="5924550" y="4405313"/>
          <p14:tracePt t="34720" x="5929313" y="4400550"/>
          <p14:tracePt t="34737" x="5938838" y="4391025"/>
          <p14:tracePt t="34754" x="5948363" y="4391025"/>
          <p14:tracePt t="34770" x="5957888" y="4381500"/>
          <p14:tracePt t="34787" x="5967413" y="4371975"/>
          <p14:tracePt t="34804" x="5972175" y="4367213"/>
          <p14:tracePt t="34821" x="5972175" y="4362450"/>
          <p14:tracePt t="34844" x="5972175" y="4357688"/>
          <p14:tracePt t="34893" x="5972175" y="4352925"/>
          <p14:tracePt t="34908" x="5962650" y="4348163"/>
          <p14:tracePt t="34925" x="5957888" y="4348163"/>
          <p14:tracePt t="34933" x="5948363" y="4348163"/>
          <p14:tracePt t="34940" x="5943600" y="4348163"/>
          <p14:tracePt t="34954" x="5938838" y="4343400"/>
          <p14:tracePt t="34971" x="5924550" y="4343400"/>
          <p14:tracePt t="34988" x="5895975" y="4338638"/>
          <p14:tracePt t="35004" x="5891213" y="4338638"/>
          <p14:tracePt t="35893" x="5891213" y="4333875"/>
          <p14:tracePt t="35918" x="5895975" y="4333875"/>
          <p14:tracePt t="35925" x="5900738" y="4329113"/>
          <p14:tracePt t="35942" x="5905500" y="4329113"/>
          <p14:tracePt t="35956" x="5915025" y="4324350"/>
          <p14:tracePt t="35973" x="5919788" y="4319588"/>
          <p14:tracePt t="35990" x="5934075" y="4319588"/>
          <p14:tracePt t="36006" x="5943600" y="4319588"/>
          <p14:tracePt t="36023" x="5953125" y="4319588"/>
          <p14:tracePt t="36039" x="5957888" y="4314825"/>
          <p14:tracePt t="36056" x="5967413" y="4314825"/>
          <p14:tracePt t="36072" x="5972175" y="4314825"/>
          <p14:tracePt t="36089" x="5976938" y="4314825"/>
          <p14:tracePt t="36107" x="5986463" y="4314825"/>
          <p14:tracePt t="36123" x="5991225" y="4314825"/>
          <p14:tracePt t="36139" x="6005513" y="4314825"/>
          <p14:tracePt t="36156" x="6010275" y="4314825"/>
          <p14:tracePt t="36173" x="6015038" y="4314825"/>
          <p14:tracePt t="36189" x="6019800" y="4314825"/>
          <p14:tracePt t="36206" x="6024563" y="4314825"/>
          <p14:tracePt t="36239" x="6029325" y="4314825"/>
          <p14:tracePt t="36574" x="6034088" y="4314825"/>
          <p14:tracePt t="36789" x="6038850" y="4314825"/>
          <p14:tracePt t="36805" x="6038850" y="4310063"/>
          <p14:tracePt t="36813" x="6043613" y="4310063"/>
          <p14:tracePt t="36824" x="6048375" y="4310063"/>
          <p14:tracePt t="36841" x="6053138" y="4310063"/>
          <p14:tracePt t="36857" x="6057900" y="4310063"/>
          <p14:tracePt t="36873" x="6062663" y="4310063"/>
          <p14:tracePt t="36889" x="6067425" y="4305300"/>
          <p14:tracePt t="36906" x="6081713" y="4305300"/>
          <p14:tracePt t="36923" x="6086475" y="4305300"/>
          <p14:tracePt t="36939" x="6100763" y="4305300"/>
          <p14:tracePt t="36956" x="6110288" y="4305300"/>
          <p14:tracePt t="36973" x="6119813" y="4305300"/>
          <p14:tracePt t="36990" x="6129338" y="4305300"/>
          <p14:tracePt t="37006" x="6138863" y="4305300"/>
          <p14:tracePt t="37023" x="6143625" y="4305300"/>
          <p14:tracePt t="37040" x="6153150" y="4305300"/>
          <p14:tracePt t="37829" x="6148388" y="4305300"/>
          <p14:tracePt t="37846" x="6143625" y="4305300"/>
          <p14:tracePt t="37852" x="6138863" y="4305300"/>
          <p14:tracePt t="37860" x="6134100" y="4305300"/>
          <p14:tracePt t="37874" x="6124575" y="4305300"/>
          <p14:tracePt t="37891" x="6110288" y="4305300"/>
          <p14:tracePt t="37908" x="6091238" y="4305300"/>
          <p14:tracePt t="37924" x="6072188" y="4305300"/>
          <p14:tracePt t="37941" x="6048375" y="4305300"/>
          <p14:tracePt t="37958" x="6024563" y="4305300"/>
          <p14:tracePt t="37974" x="6000750" y="4305300"/>
          <p14:tracePt t="37991" x="5986463" y="4305300"/>
          <p14:tracePt t="38008" x="5953125" y="4305300"/>
          <p14:tracePt t="38024" x="5924550" y="4310063"/>
          <p14:tracePt t="38041" x="5895975" y="4314825"/>
          <p14:tracePt t="38058" x="5867400" y="4314825"/>
          <p14:tracePt t="38075" x="5853113" y="4314825"/>
          <p14:tracePt t="38091" x="5829300" y="4314825"/>
          <p14:tracePt t="38108" x="5819775" y="4314825"/>
          <p14:tracePt t="38125" x="5810250" y="4314825"/>
          <p14:tracePt t="38141" x="5795963" y="4314825"/>
          <p14:tracePt t="38158" x="5772150" y="4324350"/>
          <p14:tracePt t="38177" x="5748338" y="4324350"/>
          <p14:tracePt t="38194" x="5724525" y="4329113"/>
          <p14:tracePt t="38209" x="5715000" y="4333875"/>
          <p14:tracePt t="38276" x="5710238" y="4333875"/>
          <p14:tracePt t="38284" x="5710238" y="4338638"/>
          <p14:tracePt t="38300" x="5705475" y="4338638"/>
          <p14:tracePt t="38316" x="5705475" y="4343400"/>
          <p14:tracePt t="38372" x="5705475" y="4348163"/>
          <p14:tracePt t="38388" x="5705475" y="4352925"/>
          <p14:tracePt t="38404" x="5705475" y="4357688"/>
          <p14:tracePt t="38413" x="5710238" y="4362450"/>
          <p14:tracePt t="38426" x="5710238" y="4367213"/>
          <p14:tracePt t="38442" x="5719763" y="4367213"/>
          <p14:tracePt t="38459" x="5729288" y="4376738"/>
          <p14:tracePt t="38476" x="5734050" y="4376738"/>
          <p14:tracePt t="38493" x="5748338" y="4376738"/>
          <p14:tracePt t="38509" x="5757863" y="4376738"/>
          <p14:tracePt t="38526" x="5776913" y="4376738"/>
          <p14:tracePt t="38545" x="5786438" y="4371975"/>
          <p14:tracePt t="38559" x="5795963" y="4371975"/>
          <p14:tracePt t="38708" x="5795963" y="4367213"/>
          <p14:tracePt t="38748" x="5795963" y="4362450"/>
          <p14:tracePt t="38772" x="5795963" y="4357688"/>
          <p14:tracePt t="38909" x="5800725" y="4352925"/>
          <p14:tracePt t="38940" x="5800725" y="4348163"/>
          <p14:tracePt t="38948" x="5805488" y="4348163"/>
          <p14:tracePt t="38965" x="5805488" y="4343400"/>
          <p14:tracePt t="38977" x="5805488" y="4338638"/>
          <p14:tracePt t="38993" x="5810250" y="4338638"/>
          <p14:tracePt t="39010" x="5815013" y="4338638"/>
          <p14:tracePt t="39027" x="5815013" y="4333875"/>
          <p14:tracePt t="39556" x="5819775" y="4333875"/>
          <p14:tracePt t="39581" x="5824538" y="4333875"/>
          <p14:tracePt t="39589" x="5829300" y="4333875"/>
          <p14:tracePt t="39597" x="5834063" y="4333875"/>
          <p14:tracePt t="39612" x="5843588" y="4338638"/>
          <p14:tracePt t="39628" x="5853113" y="4338638"/>
          <p14:tracePt t="39644" x="5857875" y="4343400"/>
          <p14:tracePt t="39661" x="5872163" y="4348163"/>
          <p14:tracePt t="39677" x="5886450" y="4352925"/>
          <p14:tracePt t="39694" x="5910263" y="4352925"/>
          <p14:tracePt t="39711" x="5953125" y="4352925"/>
          <p14:tracePt t="39728" x="5981700" y="4352925"/>
          <p14:tracePt t="39744" x="6034088" y="4352925"/>
          <p14:tracePt t="39761" x="6076950" y="4357688"/>
          <p14:tracePt t="39777" x="6162675" y="4367213"/>
          <p14:tracePt t="39795" x="6238875" y="4376738"/>
          <p14:tracePt t="39798" x="6291263" y="4391025"/>
          <p14:tracePt t="39811" x="6438900" y="4405313"/>
          <p14:tracePt t="39828" x="6553200" y="4410075"/>
          <p14:tracePt t="39845" x="6738938" y="4419600"/>
          <p14:tracePt t="39861" x="6872288" y="4419600"/>
          <p14:tracePt t="39878" x="7038975" y="4419600"/>
          <p14:tracePt t="39894" x="7177088" y="4410075"/>
          <p14:tracePt t="39911" x="7358063" y="4405313"/>
          <p14:tracePt t="39928" x="7539038" y="4386263"/>
          <p14:tracePt t="39945" x="7662863" y="4381500"/>
          <p14:tracePt t="39961" x="7829550" y="4362450"/>
          <p14:tracePt t="39978" x="7929563" y="4352925"/>
          <p14:tracePt t="39995" x="8058150" y="4343400"/>
          <p14:tracePt t="40012" x="8172450" y="4324350"/>
          <p14:tracePt t="40028" x="8224838" y="4319588"/>
          <p14:tracePt t="40044" x="8291513" y="4310063"/>
          <p14:tracePt t="40061" x="8358188" y="4300538"/>
          <p14:tracePt t="40077" x="8401050" y="4291013"/>
          <p14:tracePt t="40094" x="8462963" y="4286250"/>
          <p14:tracePt t="40111" x="8515350" y="4286250"/>
          <p14:tracePt t="40127" x="8582025" y="4286250"/>
          <p14:tracePt t="40144" x="8634413" y="4286250"/>
          <p14:tracePt t="40161" x="8691563" y="4291013"/>
          <p14:tracePt t="40178" x="8739188" y="4295775"/>
          <p14:tracePt t="40194" x="8772525" y="4300538"/>
          <p14:tracePt t="40211" x="8824913" y="4319588"/>
          <p14:tracePt t="40228" x="8896350" y="4343400"/>
          <p14:tracePt t="40245" x="8967788" y="4367213"/>
          <p14:tracePt t="40262" x="9034463" y="4371975"/>
          <p14:tracePt t="40278" x="9053513" y="4371975"/>
          <p14:tracePt t="40295" x="9053513" y="4362450"/>
          <p14:tracePt t="40549" x="9058275" y="4362450"/>
          <p14:tracePt t="40565" x="9063038" y="4362450"/>
          <p14:tracePt t="40572" x="9067800" y="4362450"/>
          <p14:tracePt t="40597" x="9067800" y="4367213"/>
          <p14:tracePt t="40607" x="9072563" y="4367213"/>
          <p14:tracePt t="40637" x="9072563" y="4371975"/>
          <p14:tracePt t="42173" x="9077325" y="4371975"/>
          <p14:tracePt t="42182" x="9082088" y="4371975"/>
          <p14:tracePt t="42189" x="9086850" y="4371975"/>
          <p14:tracePt t="42198" x="9096375" y="4371975"/>
          <p14:tracePt t="42216" x="9120188" y="4371975"/>
          <p14:tracePt t="42233" x="9158288" y="4371975"/>
          <p14:tracePt t="42249" x="9234488" y="4371975"/>
          <p14:tracePt t="42266" x="9301163" y="4371975"/>
          <p14:tracePt t="42282" x="9396413" y="4371975"/>
          <p14:tracePt t="42299" x="9453563" y="4371975"/>
          <p14:tracePt t="42303" x="9505950" y="4371975"/>
          <p14:tracePt t="42315" x="9625013" y="4376738"/>
          <p14:tracePt t="42332" x="9705975" y="4376738"/>
          <p14:tracePt t="42348" x="9829800" y="4381500"/>
          <p14:tracePt t="42365" x="9896475" y="4381500"/>
          <p14:tracePt t="42381" x="9982200" y="4381500"/>
          <p14:tracePt t="42398" x="10025063" y="4381500"/>
          <p14:tracePt t="42417" x="10063163" y="4381500"/>
          <p14:tracePt t="42434" x="10091738" y="4381500"/>
          <p14:tracePt t="42450" x="10110788" y="4381500"/>
          <p14:tracePt t="42465" x="10134600" y="4381500"/>
          <p14:tracePt t="42481" x="10158413" y="4376738"/>
          <p14:tracePt t="42498" x="10163175" y="4376738"/>
          <p14:tracePt t="42515" x="10182225" y="4371975"/>
          <p14:tracePt t="42531" x="10215563" y="4362450"/>
          <p14:tracePt t="42548" x="10263188" y="4362450"/>
          <p14:tracePt t="42564" x="10306050" y="4362450"/>
          <p14:tracePt t="42581" x="10358438" y="4352925"/>
          <p14:tracePt t="42598" x="10415588" y="4348163"/>
          <p14:tracePt t="42615" x="10458450" y="4343400"/>
          <p14:tracePt t="42631" x="10487025" y="4338638"/>
          <p14:tracePt t="42648" x="10510838" y="4329113"/>
          <p14:tracePt t="42665" x="10515600" y="4329113"/>
          <p14:tracePt t="43164" x="10510838" y="4329113"/>
          <p14:tracePt t="43180" x="10501313" y="4329113"/>
          <p14:tracePt t="43189" x="10491788" y="4329113"/>
          <p14:tracePt t="43200" x="10472738" y="4329113"/>
          <p14:tracePt t="43217" x="10429875" y="4333875"/>
          <p14:tracePt t="43232" x="10363200" y="4343400"/>
          <p14:tracePt t="43249" x="10296525" y="4357688"/>
          <p14:tracePt t="43265" x="10177463" y="4386263"/>
          <p14:tracePt t="43282" x="10058400" y="4405313"/>
          <p14:tracePt t="43299" x="9901238" y="4429125"/>
          <p14:tracePt t="43316" x="9758363" y="4452938"/>
          <p14:tracePt t="43332" x="9648825" y="4462463"/>
          <p14:tracePt t="43349" x="9463088" y="4491038"/>
          <p14:tracePt t="43365" x="9348788" y="4495800"/>
          <p14:tracePt t="43382" x="9144000" y="4514850"/>
          <p14:tracePt t="43399" x="9029700" y="4519613"/>
          <p14:tracePt t="43416" x="8905875" y="4519613"/>
          <p14:tracePt t="43433" x="8834438" y="4519613"/>
          <p14:tracePt t="43449" x="8796338" y="4519613"/>
          <p14:tracePt t="43466" x="8791575" y="4519613"/>
          <p14:tracePt t="43482" x="8791575" y="4524375"/>
          <p14:tracePt t="43508" x="8786813" y="4524375"/>
          <p14:tracePt t="43608" x="8782050" y="4524375"/>
          <p14:tracePt t="43612" x="8782050" y="4529138"/>
          <p14:tracePt t="43628" x="8777288" y="4529138"/>
          <p14:tracePt t="43637" x="8777288" y="4533900"/>
          <p14:tracePt t="45341" x="8782050" y="4533900"/>
          <p14:tracePt t="45501" x="8786813" y="4533900"/>
          <p14:tracePt t="45516" x="8791575" y="4533900"/>
          <p14:tracePt t="45533" x="8801100" y="4538663"/>
          <p14:tracePt t="45541" x="8805863" y="4548188"/>
          <p14:tracePt t="45553" x="8815388" y="4562475"/>
          <p14:tracePt t="45570" x="8824913" y="4572000"/>
          <p14:tracePt t="45587" x="8839200" y="4591050"/>
          <p14:tracePt t="45604" x="8843963" y="4610100"/>
          <p14:tracePt t="45620" x="8853488" y="4629150"/>
          <p14:tracePt t="45637" x="8858250" y="4648200"/>
          <p14:tracePt t="45653" x="8872538" y="4681538"/>
          <p14:tracePt t="45670" x="8882063" y="4700588"/>
          <p14:tracePt t="45686" x="8886825" y="4714875"/>
          <p14:tracePt t="45703" x="8891588" y="4729163"/>
          <p14:tracePt t="45720" x="8891588" y="4733925"/>
          <p14:tracePt t="45737" x="8891588" y="4743450"/>
          <p14:tracePt t="45753" x="8891588" y="4752975"/>
          <p14:tracePt t="45770" x="8896350" y="4767263"/>
          <p14:tracePt t="45787" x="8901113" y="4767263"/>
          <p14:tracePt t="45803" x="8901113" y="4772025"/>
          <p14:tracePt t="45845" x="8905875" y="4776788"/>
          <p14:tracePt t="45860" x="8905875" y="4781550"/>
          <p14:tracePt t="45868" x="8910638" y="4781550"/>
          <p14:tracePt t="45884" x="8915400" y="4786313"/>
          <p14:tracePt t="45892" x="8920163" y="4786313"/>
          <p14:tracePt t="45923" x="8924925" y="4786313"/>
          <p14:tracePt t="45997" x="8929688" y="4791075"/>
          <p14:tracePt t="46014" x="8934450" y="4795838"/>
          <p14:tracePt t="46022" x="8939213" y="4800600"/>
          <p14:tracePt t="46038" x="8948738" y="4810125"/>
          <p14:tracePt t="46055" x="8953500" y="4810125"/>
          <p14:tracePt t="50670" x="8948738" y="4810125"/>
          <p14:tracePt t="50677" x="8943975" y="4810125"/>
          <p14:tracePt t="50694" x="8934450" y="4810125"/>
          <p14:tracePt t="50772" x="8929688" y="4810125"/>
          <p14:tracePt t="50780" x="8929688" y="4814888"/>
          <p14:tracePt t="50794" x="8924925" y="4814888"/>
          <p14:tracePt t="50810" x="8915400" y="4814888"/>
          <p14:tracePt t="50826" x="8910638" y="4814888"/>
          <p14:tracePt t="50843" x="8896350" y="4814888"/>
          <p14:tracePt t="50860" x="8896350" y="4819650"/>
          <p14:tracePt t="50877" x="8882063" y="4824413"/>
          <p14:tracePt t="50894" x="8872538" y="4829175"/>
          <p14:tracePt t="50911" x="8858250" y="4833938"/>
          <p14:tracePt t="50927" x="8834438" y="4838700"/>
          <p14:tracePt t="50944" x="8824913" y="4843463"/>
          <p14:tracePt t="50978" x="8820150" y="4843463"/>
          <p14:tracePt t="50997" x="8815388" y="4848225"/>
          <p14:tracePt t="51011" x="8801100" y="4852988"/>
          <p14:tracePt t="51028" x="8796338" y="4857750"/>
          <p14:tracePt t="51047" x="8786813" y="4867275"/>
          <p14:tracePt t="51061" x="8772525" y="4872038"/>
          <p14:tracePt t="51077" x="8767763" y="4876800"/>
          <p14:tracePt t="51094" x="8767763" y="4881563"/>
          <p14:tracePt t="51148" x="8767763" y="4886325"/>
          <p14:tracePt t="51165" x="8767763" y="4891088"/>
          <p14:tracePt t="51181" x="8767763" y="4895850"/>
          <p14:tracePt t="51204" x="8767763" y="4900613"/>
          <p14:tracePt t="51221" x="8772525" y="4905375"/>
          <p14:tracePt t="51229" x="8777288" y="4910138"/>
          <p14:tracePt t="51236" x="8782050" y="4910138"/>
          <p14:tracePt t="51246" x="8791575" y="4914900"/>
          <p14:tracePt t="51262" x="8810625" y="4919663"/>
          <p14:tracePt t="51278" x="8834438" y="4929188"/>
          <p14:tracePt t="51295" x="8886825" y="4948238"/>
          <p14:tracePt t="51312" x="8929688" y="4957763"/>
          <p14:tracePt t="51328" x="8986838" y="4962525"/>
          <p14:tracePt t="51345" x="9034463" y="4962525"/>
          <p14:tracePt t="51362" x="9105900" y="4967288"/>
          <p14:tracePt t="51378" x="9139238" y="4972050"/>
          <p14:tracePt t="51395" x="9182100" y="4972050"/>
          <p14:tracePt t="51412" x="9191625" y="4972050"/>
          <p14:tracePt t="51428" x="9196388" y="4972050"/>
          <p14:tracePt t="51445" x="9205913" y="4972050"/>
          <p14:tracePt t="51461" x="9210675" y="4972050"/>
          <p14:tracePt t="51495" x="9215438" y="4972050"/>
          <p14:tracePt t="52101" x="9220200" y="4972050"/>
          <p14:tracePt t="52110" x="9224963" y="4972050"/>
          <p14:tracePt t="52118" x="9229725" y="4972050"/>
          <p14:tracePt t="52129" x="9234488" y="4972050"/>
          <p14:tracePt t="52145" x="9253538" y="4972050"/>
          <p14:tracePt t="52162" x="9277350" y="4972050"/>
          <p14:tracePt t="52179" x="9320213" y="4972050"/>
          <p14:tracePt t="52196" x="9339263" y="4972050"/>
          <p14:tracePt t="52212" x="9363075" y="4972050"/>
          <p14:tracePt t="52229" x="9377363" y="4972050"/>
          <p14:tracePt t="52246" x="9382125" y="4972050"/>
          <p14:tracePt t="52262" x="9386888" y="4972050"/>
          <p14:tracePt t="52279" x="9386888" y="4967288"/>
          <p14:tracePt t="52296" x="9391650" y="4967288"/>
          <p14:tracePt t="52312" x="9396413" y="4967288"/>
          <p14:tracePt t="52329" x="9401175" y="4967288"/>
          <p14:tracePt t="52346" x="9405938" y="4967288"/>
          <p14:tracePt t="52362" x="9405938" y="4962525"/>
          <p14:tracePt t="52380" x="9410700" y="4962525"/>
          <p14:tracePt t="52396" x="9415463" y="4957763"/>
          <p14:tracePt t="52412" x="9420225" y="4957763"/>
          <p14:tracePt t="52429" x="9420225" y="4953000"/>
          <p14:tracePt t="52446" x="9424988" y="4953000"/>
          <p14:tracePt t="52462" x="9424988" y="4948238"/>
          <p14:tracePt t="54070" x="9420225" y="4948238"/>
          <p14:tracePt t="54086" x="9420225" y="4943475"/>
          <p14:tracePt t="54094" x="9420225" y="4938713"/>
          <p14:tracePt t="54108" x="9415463" y="4933950"/>
          <p14:tracePt t="54124" x="9415463" y="4929188"/>
          <p14:tracePt t="54133" x="9410700" y="4929188"/>
          <p14:tracePt t="54164" x="9410700" y="4924425"/>
          <p14:tracePt t="54188" x="9410700" y="4919663"/>
          <p14:tracePt t="54196" x="9405938" y="4919663"/>
          <p14:tracePt t="54212" x="9405938" y="4914900"/>
          <p14:tracePt t="54228" x="9401175" y="4910138"/>
          <p14:tracePt t="54244" x="9401175" y="4905375"/>
          <p14:tracePt t="54525" x="9405938" y="4905375"/>
          <p14:tracePt t="54549" x="9410700" y="4905375"/>
          <p14:tracePt t="54565" x="9415463" y="4905375"/>
          <p14:tracePt t="54582" x="9415463" y="4910138"/>
          <p14:tracePt t="54590" x="9420225" y="4910138"/>
          <p14:tracePt t="54613" x="9424988" y="4910138"/>
          <p14:tracePt t="54621" x="9429750" y="4914900"/>
          <p14:tracePt t="54634" x="9434513" y="4914900"/>
          <p14:tracePt t="54650" x="9439275" y="4914900"/>
          <p14:tracePt t="54668" x="9448800" y="4919663"/>
          <p14:tracePt t="54685" x="9467850" y="4919663"/>
          <p14:tracePt t="54699" x="9482138" y="4924425"/>
          <p14:tracePt t="54715" x="9505950" y="4924425"/>
          <p14:tracePt t="54732" x="9525000" y="4924425"/>
          <p14:tracePt t="54749" x="9534525" y="4924425"/>
          <p14:tracePt t="54766" x="9548813" y="4924425"/>
          <p14:tracePt t="54782" x="9553575" y="4929188"/>
          <p14:tracePt t="54799" x="9567863" y="4929188"/>
          <p14:tracePt t="54816" x="9582150" y="4933950"/>
          <p14:tracePt t="54833" x="9591675" y="4933950"/>
          <p14:tracePt t="54849" x="9610725" y="4933950"/>
          <p14:tracePt t="54866" x="9620250" y="4933950"/>
          <p14:tracePt t="54883" x="9634538" y="4933950"/>
          <p14:tracePt t="54900" x="9644063" y="4933950"/>
          <p14:tracePt t="54917" x="9648825" y="4933950"/>
          <p14:tracePt t="54933" x="9653588" y="4933950"/>
          <p14:tracePt t="54950" x="9663113" y="4933950"/>
          <p14:tracePt t="54967" x="9667875" y="4938713"/>
          <p14:tracePt t="54983" x="9672638" y="4938713"/>
          <p14:tracePt t="55285" x="9677400" y="4938713"/>
          <p14:tracePt t="55297" x="9682163" y="4938713"/>
          <p14:tracePt t="55302" x="9686925" y="4938713"/>
          <p14:tracePt t="55316" x="9739313" y="4933950"/>
          <p14:tracePt t="55333" x="9777413" y="4929188"/>
          <p14:tracePt t="55352" x="9853613" y="4924425"/>
          <p14:tracePt t="55369" x="9953625" y="4924425"/>
          <p14:tracePt t="55386" x="10029825" y="4924425"/>
          <p14:tracePt t="55402" x="10101263" y="4924425"/>
          <p14:tracePt t="55421" x="10201275" y="4924425"/>
          <p14:tracePt t="55434" x="10229850" y="4924425"/>
          <p14:tracePt t="55450" x="10258425" y="4924425"/>
          <p14:tracePt t="55467" x="10263188" y="4924425"/>
          <p14:tracePt t="55484" x="10272713" y="4924425"/>
          <p14:tracePt t="56197" x="10277475" y="4919663"/>
          <p14:tracePt t="56205" x="10282238" y="4919663"/>
          <p14:tracePt t="56219" x="10301288" y="4919663"/>
          <p14:tracePt t="56235" x="10334625" y="4914900"/>
          <p14:tracePt t="56252" x="10387013" y="4914900"/>
          <p14:tracePt t="56268" x="10415588" y="4914900"/>
          <p14:tracePt t="56285" x="10463213" y="4914900"/>
          <p14:tracePt t="56302" x="10496550" y="4914900"/>
          <p14:tracePt t="56318" x="10510838" y="4914900"/>
          <p14:tracePt t="56582" x="10506075" y="4914900"/>
          <p14:tracePt t="56812" x="10510838" y="4914900"/>
          <p14:tracePt t="56829" x="10520363" y="4914900"/>
          <p14:tracePt t="56837" x="10529888" y="4919663"/>
          <p14:tracePt t="56852" x="10558463" y="4924425"/>
          <p14:tracePt t="56869" x="10587038" y="4933950"/>
          <p14:tracePt t="56886" x="10648950" y="4938713"/>
          <p14:tracePt t="56902" x="10687050" y="4948238"/>
          <p14:tracePt t="56919" x="10739438" y="4953000"/>
          <p14:tracePt t="56935" x="10763250" y="4953000"/>
          <p14:tracePt t="56952" x="10787063" y="4953000"/>
          <p14:tracePt t="56969" x="10796588" y="4953000"/>
          <p14:tracePt t="57013" x="10801350" y="4953000"/>
          <p14:tracePt t="57037" x="10806113" y="4953000"/>
          <p14:tracePt t="57054" x="10810875" y="4953000"/>
          <p14:tracePt t="57069" x="10815638" y="4953000"/>
          <p14:tracePt t="57085" x="10820400" y="4953000"/>
          <p14:tracePt t="57110" x="10825163" y="4953000"/>
          <p14:tracePt t="57133" x="10834688" y="4953000"/>
          <p14:tracePt t="57141" x="10839450" y="4953000"/>
          <p14:tracePt t="57154" x="10848975" y="4953000"/>
          <p14:tracePt t="57172" x="10868025" y="4948238"/>
          <p14:tracePt t="57188" x="10891838" y="4943475"/>
          <p14:tracePt t="57204" x="10896600" y="4938713"/>
          <p14:tracePt t="57221" x="10906125" y="4938713"/>
          <p14:tracePt t="57238" x="10910888" y="4938713"/>
          <p14:tracePt t="57254" x="10920413" y="4938713"/>
          <p14:tracePt t="57271" x="10925175" y="4933950"/>
          <p14:tracePt t="57288" x="10939463" y="4929188"/>
          <p14:tracePt t="57304" x="10948988" y="4924425"/>
          <p14:tracePt t="57321" x="10953750" y="4924425"/>
          <p14:tracePt t="57338" x="10958513" y="4924425"/>
          <p14:tracePt t="57355" x="10963275" y="4919663"/>
          <p14:tracePt t="57372" x="10968038" y="4914900"/>
          <p14:tracePt t="57388" x="10977563" y="4914900"/>
          <p14:tracePt t="57405" x="10987088" y="4910138"/>
          <p14:tracePt t="57421" x="10996613" y="4910138"/>
          <p14:tracePt t="57437" x="11006138" y="4910138"/>
          <p14:tracePt t="57454" x="11010900" y="4905375"/>
          <p14:tracePt t="57470" x="11010900" y="4900613"/>
          <p14:tracePt t="58030" x="11015663" y="4905375"/>
          <p14:tracePt t="58038" x="11020425" y="4905375"/>
          <p14:tracePt t="58056" x="11044238" y="4910138"/>
          <p14:tracePt t="58073" x="11068050" y="4919663"/>
          <p14:tracePt t="58090" x="11087100" y="4924425"/>
          <p14:tracePt t="58109" x="11101388" y="4929188"/>
          <p14:tracePt t="58172" x="11106150" y="4929188"/>
          <p14:tracePt t="58188" x="11110913" y="4929188"/>
          <p14:tracePt t="58196" x="11115675" y="4929188"/>
          <p14:tracePt t="58212" x="11120438" y="4929188"/>
          <p14:tracePt t="58228" x="11125200" y="4929188"/>
          <p14:tracePt t="58238" x="11125200" y="4924425"/>
          <p14:tracePt t="58254" x="11134725" y="4924425"/>
          <p14:tracePt t="58295" x="11139488" y="4924425"/>
          <p14:tracePt t="58485" x="11139488" y="4919663"/>
          <p14:tracePt t="58608" x="11134725" y="4919663"/>
          <p14:tracePt t="67101" x="11134725" y="4914900"/>
          <p14:tracePt t="67149" x="11134725" y="4910138"/>
          <p14:tracePt t="67157" x="11134725" y="4905375"/>
          <p14:tracePt t="67166" x="11129963" y="4905375"/>
          <p14:tracePt t="67183" x="11125200" y="4891088"/>
          <p14:tracePt t="67200" x="11120438" y="4891088"/>
          <p14:tracePt t="67285" x="11120438" y="4886325"/>
          <p14:tracePt t="67492" x="11120438" y="4891088"/>
          <p14:tracePt t="67500" x="11120438" y="4895850"/>
          <p14:tracePt t="67516" x="11110913" y="4900613"/>
          <p14:tracePt t="67525" x="11091863" y="4914900"/>
          <p14:tracePt t="67535" x="11058525" y="4929188"/>
          <p14:tracePt t="67552" x="10991850" y="4943475"/>
          <p14:tracePt t="67569" x="10753725" y="4972050"/>
          <p14:tracePt t="67585" x="10529888" y="4995863"/>
          <p14:tracePt t="67602" x="9972675" y="5024438"/>
          <p14:tracePt t="67618" x="9548813" y="5076825"/>
          <p14:tracePt t="67636" x="8486775" y="5200650"/>
          <p14:tracePt t="67652" x="7991475" y="5224463"/>
          <p14:tracePt t="67668" x="7291388" y="5286375"/>
          <p14:tracePt t="67685" x="6805613" y="5324475"/>
          <p14:tracePt t="67701" x="6067425" y="5372100"/>
          <p14:tracePt t="67718" x="5529263" y="5410200"/>
          <p14:tracePt t="67735" x="4648200" y="5495925"/>
          <p14:tracePt t="67752" x="3776663" y="5576888"/>
          <p14:tracePt t="67768" x="3228975" y="5634038"/>
          <p14:tracePt t="67785" x="2590800" y="5672138"/>
          <p14:tracePt t="67802" x="2276475" y="5676900"/>
          <p14:tracePt t="67804" x="2066925" y="5695950"/>
          <p14:tracePt t="67818" x="1881188" y="5705475"/>
          <p14:tracePt t="67836" x="1562100" y="5734050"/>
          <p14:tracePt t="67852" x="1409700" y="5743575"/>
          <p14:tracePt t="67868" x="1309688" y="5757863"/>
          <p14:tracePt t="67885" x="1157288" y="5772150"/>
          <p14:tracePt t="67902" x="1066800" y="5781675"/>
          <p14:tracePt t="67919" x="966788" y="5786438"/>
          <p14:tracePt t="67935" x="947738" y="5772150"/>
          <p14:tracePt t="67952" x="947738" y="5767388"/>
          <p14:tracePt t="68132" x="976313" y="5767388"/>
          <p14:tracePt t="68140" x="1009650" y="5767388"/>
          <p14:tracePt t="68152" x="1042988" y="5762625"/>
          <p14:tracePt t="68170" x="1090613" y="5762625"/>
          <p14:tracePt t="68186" x="1152525" y="5762625"/>
          <p14:tracePt t="68202" x="1238250" y="5753100"/>
          <p14:tracePt t="68220" x="1376363" y="5734050"/>
          <p14:tracePt t="68236" x="1452563" y="5734050"/>
          <p14:tracePt t="68253" x="1595438" y="5729288"/>
          <p14:tracePt t="68269" x="1719263" y="5719763"/>
          <p14:tracePt t="68286" x="1933575" y="5705475"/>
          <p14:tracePt t="68303" x="2109788" y="5695950"/>
          <p14:tracePt t="68319" x="2362200" y="5672138"/>
          <p14:tracePt t="68335" x="2605088" y="5653088"/>
          <p14:tracePt t="68352" x="2881313" y="5653088"/>
          <p14:tracePt t="68368" x="3181350" y="5672138"/>
          <p14:tracePt t="68386" x="3371850" y="5681663"/>
          <p14:tracePt t="68402" x="3614738" y="5681663"/>
          <p14:tracePt t="68419" x="3867150" y="5676900"/>
          <p14:tracePt t="68435" x="3995738" y="5676900"/>
          <p14:tracePt t="68452" x="4067175" y="5672138"/>
          <p14:tracePt t="68469" x="4148138" y="5662613"/>
          <p14:tracePt t="68485" x="4191000" y="5648325"/>
          <p14:tracePt t="68502" x="4229100" y="5634038"/>
          <p14:tracePt t="68519" x="4252913" y="5605463"/>
          <p14:tracePt t="68536" x="4271963" y="5586413"/>
          <p14:tracePt t="68552" x="4295775" y="5557838"/>
          <p14:tracePt t="68569" x="4329113" y="5534025"/>
          <p14:tracePt t="68586" x="4352925" y="5510213"/>
          <p14:tracePt t="68602" x="4371975" y="5491163"/>
          <p14:tracePt t="68619" x="4400550" y="5443538"/>
          <p14:tracePt t="68636" x="4410075" y="5419725"/>
          <p14:tracePt t="68652" x="4414838" y="5410200"/>
          <p14:tracePt t="68669" x="4424363" y="5386388"/>
          <p14:tracePt t="68685" x="4424363" y="5348288"/>
          <p14:tracePt t="68702" x="4424363" y="5319713"/>
          <p14:tracePt t="68719" x="4424363" y="5300663"/>
          <p14:tracePt t="68736" x="4414838" y="5286375"/>
          <p14:tracePt t="68753" x="4400550" y="5272088"/>
          <p14:tracePt t="68769" x="4381500" y="5257800"/>
          <p14:tracePt t="68787" x="4362450" y="5248275"/>
          <p14:tracePt t="68803" x="4333875" y="5233988"/>
          <p14:tracePt t="68805" x="4300538" y="5219700"/>
          <p14:tracePt t="68819" x="4210050" y="5181600"/>
          <p14:tracePt t="68836" x="4133850" y="5143500"/>
          <p14:tracePt t="68853" x="4024313" y="5095875"/>
          <p14:tracePt t="68869" x="3905250" y="5067300"/>
          <p14:tracePt t="68886" x="3833813" y="5048250"/>
          <p14:tracePt t="68903" x="3724275" y="5024438"/>
          <p14:tracePt t="68920" x="3633788" y="5005388"/>
          <p14:tracePt t="68936" x="3495675" y="4976813"/>
          <p14:tracePt t="68953" x="3386138" y="4957763"/>
          <p14:tracePt t="68970" x="3257550" y="4933950"/>
          <p14:tracePt t="68986" x="3143250" y="4924425"/>
          <p14:tracePt t="69003" x="3005138" y="4910138"/>
          <p14:tracePt t="69020" x="2919413" y="4905375"/>
          <p14:tracePt t="69036" x="2790825" y="4895850"/>
          <p14:tracePt t="69053" x="2667000" y="4895850"/>
          <p14:tracePt t="69070" x="2576513" y="4895850"/>
          <p14:tracePt t="69086" x="2457450" y="4895850"/>
          <p14:tracePt t="69103" x="2381250" y="4895850"/>
          <p14:tracePt t="69120" x="2281238" y="4895850"/>
          <p14:tracePt t="69137" x="2195513" y="4905375"/>
          <p14:tracePt t="69153" x="2071688" y="4905375"/>
          <p14:tracePt t="69170" x="2000250" y="4910138"/>
          <p14:tracePt t="69188" x="1852613" y="4933950"/>
          <p14:tracePt t="69203" x="1790700" y="4948238"/>
          <p14:tracePt t="69220" x="1724025" y="4967288"/>
          <p14:tracePt t="69237" x="1671638" y="4972050"/>
          <p14:tracePt t="69253" x="1619250" y="4981575"/>
          <p14:tracePt t="69270" x="1590675" y="4986338"/>
          <p14:tracePt t="69287" x="1552575" y="4991100"/>
          <p14:tracePt t="69303" x="1533525" y="4991100"/>
          <p14:tracePt t="69320" x="1519238" y="5000625"/>
          <p14:tracePt t="69337" x="1495425" y="5010150"/>
          <p14:tracePt t="69354" x="1466850" y="5019675"/>
          <p14:tracePt t="69370" x="1443038" y="5029200"/>
          <p14:tracePt t="69387" x="1409700" y="5043488"/>
          <p14:tracePt t="69404" x="1395413" y="5053013"/>
          <p14:tracePt t="69420" x="1371600" y="5067300"/>
          <p14:tracePt t="69437" x="1366838" y="5081588"/>
          <p14:tracePt t="69454" x="1352550" y="5100638"/>
          <p14:tracePt t="69470" x="1347788" y="5119688"/>
          <p14:tracePt t="69487" x="1333500" y="5143500"/>
          <p14:tracePt t="69504" x="1333500" y="5157788"/>
          <p14:tracePt t="69520" x="1328738" y="5176838"/>
          <p14:tracePt t="69537" x="1328738" y="5195888"/>
          <p14:tracePt t="69554" x="1333500" y="5224463"/>
          <p14:tracePt t="69570" x="1347788" y="5248275"/>
          <p14:tracePt t="69587" x="1376363" y="5281613"/>
          <p14:tracePt t="69605" x="1390650" y="5291138"/>
          <p14:tracePt t="69623" x="1423988" y="5310188"/>
          <p14:tracePt t="69638" x="1471613" y="5338763"/>
          <p14:tracePt t="69654" x="1509713" y="5353050"/>
          <p14:tracePt t="69671" x="1590675" y="5372100"/>
          <p14:tracePt t="69687" x="1690688" y="5386388"/>
          <p14:tracePt t="69704" x="1804988" y="5400675"/>
          <p14:tracePt t="69721" x="1900238" y="5405438"/>
          <p14:tracePt t="69738" x="2033588" y="5405438"/>
          <p14:tracePt t="69754" x="2171700" y="5405438"/>
          <p14:tracePt t="69771" x="2381250" y="5405438"/>
          <p14:tracePt t="69788" x="2481263" y="5405438"/>
          <p14:tracePt t="69804" x="2605088" y="5405438"/>
          <p14:tracePt t="69821" x="2733675" y="5405438"/>
          <p14:tracePt t="69837" x="2824163" y="5405438"/>
          <p14:tracePt t="69855" x="2862263" y="5405438"/>
          <p14:tracePt t="69871" x="2890838" y="5405438"/>
          <p14:tracePt t="69888" x="2909888" y="5405438"/>
          <p14:tracePt t="69904" x="2924175" y="5405438"/>
          <p14:tracePt t="69921" x="2957513" y="5410200"/>
          <p14:tracePt t="69938" x="2986088" y="5410200"/>
          <p14:tracePt t="69954" x="3038475" y="5410200"/>
          <p14:tracePt t="69971" x="3095625" y="5410200"/>
          <p14:tracePt t="69988" x="3133725" y="5410200"/>
          <p14:tracePt t="70005" x="3157538" y="5410200"/>
          <p14:tracePt t="70021" x="3190875" y="5410200"/>
          <p14:tracePt t="70038" x="3205163" y="5410200"/>
          <p14:tracePt t="70054" x="3209925" y="5405438"/>
          <p14:tracePt t="70071" x="3219450" y="5405438"/>
          <p14:tracePt t="70088" x="3224213" y="5400675"/>
          <p14:tracePt t="70105" x="3233738" y="5400675"/>
          <p14:tracePt t="70121" x="3238500" y="5400675"/>
          <p14:tracePt t="70138" x="3243263" y="5391150"/>
          <p14:tracePt t="70155" x="3248025" y="5391150"/>
          <p14:tracePt t="70357" x="3252788" y="5391150"/>
          <p14:tracePt t="70364" x="3257550" y="5391150"/>
          <p14:tracePt t="70373" x="3262313" y="5391150"/>
          <p14:tracePt t="70389" x="3281363" y="5386388"/>
          <p14:tracePt t="70406" x="3300413" y="5386388"/>
          <p14:tracePt t="70422" x="3324225" y="5386388"/>
          <p14:tracePt t="70439" x="3348038" y="5381625"/>
          <p14:tracePt t="70456" x="3386138" y="5381625"/>
          <p14:tracePt t="70472" x="3424238" y="5381625"/>
          <p14:tracePt t="70489" x="3457575" y="5372100"/>
          <p14:tracePt t="70505" x="3486150" y="5362575"/>
          <p14:tracePt t="70522" x="3500438" y="5357813"/>
          <p14:tracePt t="70539" x="3509963" y="5348288"/>
          <p14:tracePt t="70556" x="3519488" y="5343525"/>
          <p14:tracePt t="70572" x="3519488" y="5338763"/>
          <p14:tracePt t="70627" x="3519488" y="5334000"/>
          <p14:tracePt t="70644" x="3514725" y="5329238"/>
          <p14:tracePt t="70651" x="3509963" y="5329238"/>
          <p14:tracePt t="70667" x="3500438" y="5329238"/>
          <p14:tracePt t="70676" x="3500438" y="5324475"/>
          <p14:tracePt t="70688" x="3495675" y="5324475"/>
          <p14:tracePt t="70705" x="3471863" y="5324475"/>
          <p14:tracePt t="70722" x="3448050" y="5324475"/>
          <p14:tracePt t="70739" x="3395663" y="5324475"/>
          <p14:tracePt t="70755" x="3367088" y="5334000"/>
          <p14:tracePt t="70772" x="3333750" y="5338763"/>
          <p14:tracePt t="70789" x="3314700" y="5348288"/>
          <p14:tracePt t="70806" x="3295650" y="5353050"/>
          <p14:tracePt t="70823" x="3290888" y="5353050"/>
          <p14:tracePt t="70839" x="3276600" y="5357813"/>
          <p14:tracePt t="70856" x="3271838" y="5362575"/>
          <p14:tracePt t="70872" x="3267075" y="5367338"/>
          <p14:tracePt t="70889" x="3267075" y="5372100"/>
          <p14:tracePt t="70905" x="3267075" y="5376863"/>
          <p14:tracePt t="70922" x="3276600" y="5381625"/>
          <p14:tracePt t="70939" x="3286125" y="5386388"/>
          <p14:tracePt t="70956" x="3290888" y="5391150"/>
          <p14:tracePt t="70972" x="3300413" y="5391150"/>
          <p14:tracePt t="70989" x="3314700" y="5400675"/>
          <p14:tracePt t="71006" x="3319463" y="5400675"/>
          <p14:tracePt t="71022" x="3338513" y="5410200"/>
          <p14:tracePt t="71039" x="3348038" y="5414963"/>
          <p14:tracePt t="71056" x="3352800" y="5419725"/>
          <p14:tracePt t="71072" x="3357563" y="5419725"/>
          <p14:tracePt t="71476" x="3357563" y="5424488"/>
          <p14:tracePt t="71484" x="3357563" y="5429250"/>
          <p14:tracePt t="71493" x="3357563" y="5434013"/>
          <p14:tracePt t="71508" x="3352800" y="5467350"/>
          <p14:tracePt t="71524" x="3348038" y="5495925"/>
          <p14:tracePt t="71541" x="3338513" y="5548313"/>
          <p14:tracePt t="71558" x="3328988" y="5591175"/>
          <p14:tracePt t="71574" x="3309938" y="5648325"/>
          <p14:tracePt t="71590" x="3295650" y="5705475"/>
          <p14:tracePt t="71607" x="3290888" y="5715000"/>
          <p14:tracePt t="71624" x="3286125" y="5719763"/>
          <p14:tracePt t="71640" x="3281363" y="5724525"/>
          <p14:tracePt t="71657" x="3276600" y="5729288"/>
          <p14:tracePt t="71673" x="3271838" y="5729288"/>
          <p14:tracePt t="71690" x="3267075" y="5729288"/>
          <p14:tracePt t="71707" x="3262313" y="5734050"/>
          <p14:tracePt t="71789" x="3257550" y="5734050"/>
          <p14:tracePt t="72133" x="3252788" y="5734050"/>
        </p14:tracePtLst>
      </p14:laserTrace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2"/>
          <p:cNvSpPr>
            <a:spLocks noGrp="1"/>
          </p:cNvSpPr>
          <p:nvPr>
            <p:ph idx="1"/>
          </p:nvPr>
        </p:nvSpPr>
        <p:spPr>
          <a:xfrm>
            <a:off x="7760651" y="2276872"/>
            <a:ext cx="4504321" cy="32974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de-AT" b="1" dirty="0" err="1" smtClean="0">
                <a:solidFill>
                  <a:srgbClr val="FF0000"/>
                </a:solidFill>
              </a:rPr>
              <a:t>Benefits</a:t>
            </a:r>
            <a:r>
              <a:rPr lang="de-AT" b="1" dirty="0" smtClean="0">
                <a:solidFill>
                  <a:srgbClr val="FF0000"/>
                </a:solidFill>
              </a:rPr>
              <a:t>:</a:t>
            </a:r>
          </a:p>
          <a:p>
            <a:r>
              <a:rPr lang="de-AT" dirty="0" err="1" smtClean="0"/>
              <a:t>Contactless</a:t>
            </a:r>
            <a:r>
              <a:rPr lang="de-AT" dirty="0" smtClean="0"/>
              <a:t> </a:t>
            </a:r>
          </a:p>
          <a:p>
            <a:pPr lvl="1"/>
            <a:r>
              <a:rPr lang="de-AT" dirty="0" smtClean="0"/>
              <a:t>Large stand off: </a:t>
            </a:r>
            <a:br>
              <a:rPr lang="de-AT" dirty="0" smtClean="0"/>
            </a:br>
            <a:r>
              <a:rPr lang="de-AT" dirty="0" smtClean="0"/>
              <a:t>Typ: &gt;50cm</a:t>
            </a:r>
            <a:endParaRPr lang="de-AT" dirty="0"/>
          </a:p>
          <a:p>
            <a:r>
              <a:rPr lang="de-AT" dirty="0" smtClean="0"/>
              <a:t>High </a:t>
            </a:r>
            <a:r>
              <a:rPr lang="de-AT" dirty="0" err="1" smtClean="0"/>
              <a:t>bandwidth</a:t>
            </a:r>
            <a:endParaRPr lang="de-AT" dirty="0" smtClean="0"/>
          </a:p>
          <a:p>
            <a:pPr lvl="1"/>
            <a:r>
              <a:rPr lang="de-AT" dirty="0"/>
              <a:t>Typ: 20MHz (Composites)</a:t>
            </a:r>
          </a:p>
          <a:p>
            <a:pPr lvl="1"/>
            <a:r>
              <a:rPr lang="de-AT" dirty="0" smtClean="0"/>
              <a:t>Typ: 50MHz (</a:t>
            </a:r>
            <a:r>
              <a:rPr lang="de-AT" dirty="0" err="1" smtClean="0"/>
              <a:t>steel</a:t>
            </a:r>
            <a:r>
              <a:rPr lang="de-AT" dirty="0" smtClean="0"/>
              <a:t>)</a:t>
            </a:r>
          </a:p>
          <a:p>
            <a:pPr lvl="1"/>
            <a:r>
              <a:rPr lang="de-AT" dirty="0" smtClean="0"/>
              <a:t>Max: 700MHz (in </a:t>
            </a:r>
            <a:r>
              <a:rPr lang="de-AT" dirty="0" err="1" smtClean="0"/>
              <a:t>our</a:t>
            </a:r>
            <a:r>
              <a:rPr lang="de-AT" dirty="0" smtClean="0"/>
              <a:t> lab.)</a:t>
            </a:r>
          </a:p>
        </p:txBody>
      </p:sp>
      <p:sp>
        <p:nvSpPr>
          <p:cNvPr id="17" name="Rechteck 16"/>
          <p:cNvSpPr/>
          <p:nvPr/>
        </p:nvSpPr>
        <p:spPr>
          <a:xfrm>
            <a:off x="6672064" y="1340768"/>
            <a:ext cx="144016" cy="936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Ellipse 30"/>
          <p:cNvSpPr/>
          <p:nvPr/>
        </p:nvSpPr>
        <p:spPr>
          <a:xfrm>
            <a:off x="4295800" y="1340768"/>
            <a:ext cx="3168352" cy="3168352"/>
          </a:xfrm>
          <a:prstGeom prst="ellipse">
            <a:avLst/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2" name="Ellipse 31"/>
          <p:cNvSpPr/>
          <p:nvPr/>
        </p:nvSpPr>
        <p:spPr>
          <a:xfrm>
            <a:off x="4799856" y="1756914"/>
            <a:ext cx="2304256" cy="2304256"/>
          </a:xfrm>
          <a:prstGeom prst="ellipse">
            <a:avLst/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 Box 7"/>
          <p:cNvSpPr txBox="1">
            <a:spLocks noChangeArrowheads="1"/>
          </p:cNvSpPr>
          <p:nvPr/>
        </p:nvSpPr>
        <p:spPr bwMode="auto">
          <a:xfrm>
            <a:off x="839909" y="1194073"/>
            <a:ext cx="6808589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de-AT" sz="2000" dirty="0">
                <a:solidFill>
                  <a:srgbClr val="DA002F"/>
                </a:solidFill>
              </a:rPr>
              <a:t>Laser </a:t>
            </a:r>
            <a:r>
              <a:rPr lang="de-AT" sz="2000" dirty="0">
                <a:solidFill>
                  <a:srgbClr val="DA002F"/>
                </a:solidFill>
                <a:sym typeface="Symbol" pitchFamily="18" charset="2"/>
              </a:rPr>
              <a:t>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sudden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heating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of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sample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volume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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volume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expansion</a:t>
            </a:r>
            <a:endParaRPr lang="de-AT" sz="2000" dirty="0">
              <a:solidFill>
                <a:srgbClr val="DA002F"/>
              </a:solidFill>
              <a:sym typeface="Symbol" pitchFamily="18" charset="2"/>
            </a:endParaRPr>
          </a:p>
          <a:p>
            <a:pPr marL="342900" indent="-342900" algn="ctr">
              <a:buFont typeface="Symbol" panose="05050102010706020507" pitchFamily="18" charset="2"/>
              <a:buChar char="Þ"/>
            </a:pP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Generation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of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broadband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ultrasonic</a:t>
            </a:r>
            <a:r>
              <a:rPr lang="de-AT" sz="2000" dirty="0" smtClean="0">
                <a:solidFill>
                  <a:srgbClr val="DA002F"/>
                </a:solidFill>
                <a:sym typeface="Symbol" pitchFamily="18" charset="2"/>
              </a:rPr>
              <a:t> </a:t>
            </a:r>
            <a:r>
              <a:rPr lang="de-AT" sz="2000" dirty="0" err="1" smtClean="0">
                <a:solidFill>
                  <a:srgbClr val="DA002F"/>
                </a:solidFill>
                <a:sym typeface="Symbol" pitchFamily="18" charset="2"/>
              </a:rPr>
              <a:t>wave</a:t>
            </a:r>
            <a:endParaRPr lang="de-AT" sz="2000" dirty="0" smtClean="0">
              <a:solidFill>
                <a:srgbClr val="DA002F"/>
              </a:solidFill>
              <a:sym typeface="Symbol" pitchFamily="18" charset="2"/>
            </a:endParaRPr>
          </a:p>
          <a:p>
            <a:pPr algn="ctr"/>
            <a:r>
              <a:rPr lang="de-AT" sz="800" dirty="0" smtClean="0">
                <a:solidFill>
                  <a:srgbClr val="DA002F"/>
                </a:solidFill>
                <a:sym typeface="Symbol" pitchFamily="18" charset="2"/>
              </a:rPr>
              <a:t/>
            </a:r>
            <a:br>
              <a:rPr lang="de-AT" sz="800" dirty="0" smtClean="0">
                <a:solidFill>
                  <a:srgbClr val="DA002F"/>
                </a:solidFill>
                <a:sym typeface="Symbol" pitchFamily="18" charset="2"/>
              </a:rPr>
            </a:br>
            <a:r>
              <a:rPr lang="de-AT" sz="2000" b="1" dirty="0" err="1" smtClean="0">
                <a:solidFill>
                  <a:srgbClr val="DA002F"/>
                </a:solidFill>
                <a:sym typeface="Symbol" pitchFamily="18" charset="2"/>
              </a:rPr>
              <a:t>Thermoelastic</a:t>
            </a:r>
            <a:r>
              <a:rPr lang="de-AT" sz="2000" b="1" dirty="0" smtClean="0">
                <a:solidFill>
                  <a:srgbClr val="DA002F"/>
                </a:solidFill>
                <a:sym typeface="Symbol" pitchFamily="18" charset="2"/>
              </a:rPr>
              <a:t> US-Generation Regime </a:t>
            </a:r>
            <a:endParaRPr lang="de-AT" sz="2000" b="1" dirty="0">
              <a:solidFill>
                <a:srgbClr val="DA002F"/>
              </a:solidFill>
              <a:sym typeface="Symbol" pitchFamily="18" charset="2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 smtClean="0"/>
              <a:t>What</a:t>
            </a:r>
            <a:r>
              <a:rPr lang="de-AT" dirty="0" smtClean="0"/>
              <a:t> </a:t>
            </a:r>
            <a:r>
              <a:rPr lang="de-AT" dirty="0" err="1" smtClean="0"/>
              <a:t>is</a:t>
            </a:r>
            <a:r>
              <a:rPr lang="de-AT" dirty="0" smtClean="0"/>
              <a:t> LUS </a:t>
            </a:r>
            <a:r>
              <a:rPr lang="de-AT" dirty="0" err="1" smtClean="0"/>
              <a:t>about</a:t>
            </a:r>
            <a:r>
              <a:rPr lang="de-AT" dirty="0" smtClean="0"/>
              <a:t>?</a:t>
            </a:r>
            <a:endParaRPr lang="en-US" dirty="0"/>
          </a:p>
        </p:txBody>
      </p:sp>
      <p:pic>
        <p:nvPicPr>
          <p:cNvPr id="2050" name="Picture 2" descr="methode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69339" y="2980170"/>
            <a:ext cx="4310637" cy="3351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76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081"/>
    </mc:Choice>
    <mc:Fallback xmlns="">
      <p:transition spd="slow" advTm="82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57" x="3252788" y="5729288"/>
          <p14:tracePt t="165" x="3248025" y="5729288"/>
          <p14:tracePt t="359" x="3243263" y="5729288"/>
          <p14:tracePt t="367" x="3238500" y="5729288"/>
          <p14:tracePt t="378" x="3228975" y="5729288"/>
          <p14:tracePt t="393" x="3200400" y="5729288"/>
          <p14:tracePt t="408" x="3138488" y="5734050"/>
          <p14:tracePt t="425" x="3057525" y="5734050"/>
          <p14:tracePt t="441" x="3009900" y="5734050"/>
          <p14:tracePt t="458" x="2905125" y="5743575"/>
          <p14:tracePt t="475" x="2824163" y="5748338"/>
          <p14:tracePt t="491" x="2700338" y="5753100"/>
          <p14:tracePt t="507" x="2571750" y="5753100"/>
          <p14:tracePt t="524" x="2438400" y="5753100"/>
          <p14:tracePt t="541" x="2281238" y="5753100"/>
          <p14:tracePt t="558" x="2166938" y="5753100"/>
          <p14:tracePt t="575" x="2057400" y="5753100"/>
          <p14:tracePt t="592" x="1952625" y="5753100"/>
          <p14:tracePt t="608" x="1876425" y="5753100"/>
          <p14:tracePt t="625" x="1771650" y="5753100"/>
          <p14:tracePt t="641" x="1700213" y="5748338"/>
          <p14:tracePt t="658" x="1619250" y="5743575"/>
          <p14:tracePt t="675" x="1571625" y="5738813"/>
          <p14:tracePt t="692" x="1514475" y="5738813"/>
          <p14:tracePt t="708" x="1457325" y="5734050"/>
          <p14:tracePt t="725" x="1381125" y="5724525"/>
          <p14:tracePt t="742" x="1328738" y="5719763"/>
          <p14:tracePt t="758" x="1238250" y="5719763"/>
          <p14:tracePt t="775" x="1123950" y="5710238"/>
          <p14:tracePt t="792" x="1047750" y="5705475"/>
          <p14:tracePt t="809" x="938213" y="5700713"/>
          <p14:tracePt t="827" x="876300" y="5700713"/>
          <p14:tracePt t="842" x="776288" y="5700713"/>
          <p14:tracePt t="859" x="700088" y="5700713"/>
          <p14:tracePt t="875" x="581025" y="5715000"/>
          <p14:tracePt t="892" x="500063" y="5729288"/>
          <p14:tracePt t="908" x="385763" y="5743575"/>
          <p14:tracePt t="926" x="276225" y="5743575"/>
          <p14:tracePt t="942" x="219075" y="5738813"/>
          <p14:tracePt t="959" x="209550" y="5734050"/>
          <p14:tracePt t="1399" x="209550" y="5738813"/>
          <p14:tracePt t="1407" x="209550" y="5743575"/>
          <p14:tracePt t="1415" x="209550" y="5753100"/>
          <p14:tracePt t="1438" x="209550" y="5757863"/>
          <p14:tracePt t="1510" x="209550" y="5762625"/>
          <p14:tracePt t="1630" x="204788" y="5762625"/>
          <p14:tracePt t="1710" x="200025" y="5762625"/>
          <p14:tracePt t="1742" x="195263" y="5762625"/>
          <p14:tracePt t="1751" x="190500" y="5762625"/>
          <p14:tracePt t="2206" x="185738" y="5762625"/>
          <p14:tracePt t="2254" x="180975" y="5762625"/>
          <p14:tracePt t="2278" x="176213" y="5762625"/>
          <p14:tracePt t="2287" x="171450" y="5762625"/>
          <p14:tracePt t="2415" x="166688" y="5762625"/>
          <p14:tracePt t="2606" x="166688" y="5757863"/>
          <p14:tracePt t="2615" x="171450" y="5753100"/>
          <p14:tracePt t="2629" x="176213" y="5748338"/>
          <p14:tracePt t="2646" x="180975" y="5743575"/>
          <p14:tracePt t="2662" x="185738" y="5738813"/>
          <p14:tracePt t="2679" x="185738" y="5734050"/>
          <p14:tracePt t="2696" x="185738" y="5729288"/>
          <p14:tracePt t="2712" x="190500" y="5719763"/>
          <p14:tracePt t="2729" x="195263" y="5710238"/>
          <p14:tracePt t="2745" x="204788" y="5681663"/>
          <p14:tracePt t="2762" x="214313" y="5657850"/>
          <p14:tracePt t="2778" x="223838" y="5614988"/>
          <p14:tracePt t="2795" x="252413" y="5534025"/>
          <p14:tracePt t="2811" x="280988" y="5438775"/>
          <p14:tracePt t="2829" x="309563" y="5338763"/>
          <p14:tracePt t="2844" x="342900" y="5229225"/>
          <p14:tracePt t="2861" x="385763" y="5091113"/>
          <p14:tracePt t="2878" x="423863" y="4967288"/>
          <p14:tracePt t="2894" x="476250" y="4781550"/>
          <p14:tracePt t="2911" x="561975" y="4576763"/>
          <p14:tracePt t="2928" x="623888" y="4457700"/>
          <p14:tracePt t="2945" x="704850" y="4286250"/>
          <p14:tracePt t="2961" x="766763" y="4195763"/>
          <p14:tracePt t="2978" x="833438" y="4110038"/>
          <p14:tracePt t="2995" x="866775" y="4062413"/>
          <p14:tracePt t="3012" x="919163" y="3990975"/>
          <p14:tracePt t="3028" x="966788" y="3943350"/>
          <p14:tracePt t="3045" x="1009650" y="3895725"/>
          <p14:tracePt t="3064" x="1033463" y="3857625"/>
          <p14:tracePt t="3078" x="1052513" y="3843338"/>
          <p14:tracePt t="3095" x="1066800" y="3819525"/>
          <p14:tracePt t="3112" x="1071563" y="3810000"/>
          <p14:tracePt t="3128" x="1085850" y="3800475"/>
          <p14:tracePt t="3145" x="1095375" y="3790950"/>
          <p14:tracePt t="3162" x="1119188" y="3786188"/>
          <p14:tracePt t="3179" x="1152525" y="3776663"/>
          <p14:tracePt t="3195" x="1166813" y="3767138"/>
          <p14:tracePt t="3423" x="1171575" y="3771900"/>
          <p14:tracePt t="3430" x="1171575" y="3776663"/>
          <p14:tracePt t="3438" x="1176338" y="3781425"/>
          <p14:tracePt t="3447" x="1181100" y="3781425"/>
          <p14:tracePt t="3471" x="1185863" y="3781425"/>
          <p14:tracePt t="3480" x="1190625" y="3781425"/>
          <p14:tracePt t="3497" x="1200150" y="3781425"/>
          <p14:tracePt t="3513" x="1204913" y="3781425"/>
          <p14:tracePt t="3530" x="1228725" y="3781425"/>
          <p14:tracePt t="3547" x="1247775" y="3781425"/>
          <p14:tracePt t="3564" x="1276350" y="3776663"/>
          <p14:tracePt t="3580" x="1295400" y="3776663"/>
          <p14:tracePt t="3584" x="1304925" y="3776663"/>
          <p14:tracePt t="3597" x="1314450" y="3776663"/>
          <p14:tracePt t="3612" x="1319213" y="3776663"/>
          <p14:tracePt t="3629" x="1333500" y="3776663"/>
          <p14:tracePt t="3646" x="1338263" y="3776663"/>
          <p14:tracePt t="12551" x="1343025" y="3776663"/>
          <p14:tracePt t="12562" x="1347788" y="3771900"/>
          <p14:tracePt t="12568" x="1352550" y="3767138"/>
          <p14:tracePt t="12580" x="1352550" y="3762375"/>
          <p14:tracePt t="12593" x="1371600" y="3752850"/>
          <p14:tracePt t="12609" x="1385888" y="3748088"/>
          <p14:tracePt t="12626" x="1409700" y="3748088"/>
          <p14:tracePt t="12643" x="1452563" y="3748088"/>
          <p14:tracePt t="12659" x="1504950" y="3743325"/>
          <p14:tracePt t="12676" x="1566863" y="3743325"/>
          <p14:tracePt t="12693" x="1604963" y="3743325"/>
          <p14:tracePt t="12710" x="1685925" y="3733800"/>
          <p14:tracePt t="12726" x="1757363" y="3729038"/>
          <p14:tracePt t="12743" x="1819275" y="3724275"/>
          <p14:tracePt t="12759" x="1857375" y="3719513"/>
          <p14:tracePt t="12776" x="1895475" y="3719513"/>
          <p14:tracePt t="12793" x="1943100" y="3705225"/>
          <p14:tracePt t="12809" x="1985963" y="3700463"/>
          <p14:tracePt t="12827" x="2081213" y="3690938"/>
          <p14:tracePt t="12843" x="2157413" y="3676650"/>
          <p14:tracePt t="12860" x="2243138" y="3657600"/>
          <p14:tracePt t="12877" x="2300288" y="3643313"/>
          <p14:tracePt t="12893" x="2352675" y="3605213"/>
          <p14:tracePt t="12910" x="2357438" y="3590925"/>
          <p14:tracePt t="12926" x="2371725" y="3571875"/>
          <p14:tracePt t="12943" x="2371725" y="3552825"/>
          <p14:tracePt t="12960" x="2386013" y="3529013"/>
          <p14:tracePt t="12977" x="2390775" y="3524250"/>
          <p14:tracePt t="12993" x="2390775" y="3514725"/>
          <p14:tracePt t="13010" x="2395538" y="3509963"/>
          <p14:tracePt t="13046" x="2400300" y="3509963"/>
          <p14:tracePt t="13199" x="2405063" y="3514725"/>
          <p14:tracePt t="13215" x="2405063" y="3519488"/>
          <p14:tracePt t="13223" x="2409825" y="3524250"/>
          <p14:tracePt t="13232" x="2409825" y="3529013"/>
          <p14:tracePt t="13244" x="2414588" y="3543300"/>
          <p14:tracePt t="13261" x="2424113" y="3562350"/>
          <p14:tracePt t="13278" x="2443163" y="3595688"/>
          <p14:tracePt t="13295" x="2457450" y="3614738"/>
          <p14:tracePt t="13311" x="2462213" y="3629025"/>
          <p14:tracePt t="13328" x="2466975" y="3638550"/>
          <p14:tracePt t="13344" x="2471738" y="3643313"/>
          <p14:tracePt t="13361" x="2481263" y="3652838"/>
          <p14:tracePt t="13378" x="2486025" y="3662363"/>
          <p14:tracePt t="13394" x="2495550" y="3676650"/>
          <p14:tracePt t="13411" x="2505075" y="3695700"/>
          <p14:tracePt t="13427" x="2514600" y="3709988"/>
          <p14:tracePt t="13444" x="2528888" y="3724275"/>
          <p14:tracePt t="13461" x="2533650" y="3729038"/>
          <p14:tracePt t="13478" x="2538413" y="3738563"/>
          <p14:tracePt t="13494" x="2543175" y="3743325"/>
          <p14:tracePt t="13511" x="2557463" y="3752850"/>
          <p14:tracePt t="13528" x="2571750" y="3762375"/>
          <p14:tracePt t="13544" x="2595563" y="3771900"/>
          <p14:tracePt t="13561" x="2609850" y="3771900"/>
          <p14:tracePt t="13577" x="2633663" y="3781425"/>
          <p14:tracePt t="13583" x="2643188" y="3786188"/>
          <p14:tracePt t="13594" x="2657475" y="3786188"/>
          <p14:tracePt t="13611" x="2671763" y="3795713"/>
          <p14:tracePt t="13627" x="2709863" y="3805238"/>
          <p14:tracePt t="13644" x="2738438" y="3814763"/>
          <p14:tracePt t="13661" x="2771775" y="3829050"/>
          <p14:tracePt t="13678" x="2776538" y="3829050"/>
          <p14:tracePt t="13695" x="2786063" y="3833813"/>
          <p14:tracePt t="13711" x="2790825" y="3833813"/>
          <p14:tracePt t="13728" x="2795588" y="3833813"/>
          <p14:tracePt t="13863" x="2795588" y="3829050"/>
          <p14:tracePt t="13872" x="2800350" y="3824288"/>
          <p14:tracePt t="13880" x="2805113" y="3819525"/>
          <p14:tracePt t="13896" x="2805113" y="3805238"/>
          <p14:tracePt t="13911" x="2809875" y="3781425"/>
          <p14:tracePt t="13928" x="2809875" y="3767138"/>
          <p14:tracePt t="13944" x="2814638" y="3743325"/>
          <p14:tracePt t="13961" x="2814638" y="3733800"/>
          <p14:tracePt t="13978" x="2814638" y="3714750"/>
          <p14:tracePt t="13995" x="2814638" y="3690938"/>
          <p14:tracePt t="14011" x="2814638" y="3671888"/>
          <p14:tracePt t="14027" x="2814638" y="3657600"/>
          <p14:tracePt t="14044" x="2814638" y="3638550"/>
          <p14:tracePt t="14077" x="2814638" y="3633788"/>
          <p14:tracePt t="14094" x="2814638" y="3624263"/>
          <p14:tracePt t="14128" x="2814638" y="3619500"/>
          <p14:tracePt t="14150" x="2814638" y="3614738"/>
          <p14:tracePt t="14407" x="2814638" y="3605213"/>
          <p14:tracePt t="14415" x="2809875" y="3605213"/>
          <p14:tracePt t="14430" x="2800350" y="3590925"/>
          <p14:tracePt t="14447" x="2781300" y="3581400"/>
          <p14:tracePt t="14463" x="2771775" y="3571875"/>
          <p14:tracePt t="14480" x="2767013" y="3567113"/>
          <p14:tracePt t="14497" x="2752725" y="3567113"/>
          <p14:tracePt t="14514" x="2733675" y="3552825"/>
          <p14:tracePt t="14531" x="2700338" y="3538538"/>
          <p14:tracePt t="14547" x="2643188" y="3524250"/>
          <p14:tracePt t="14563" x="2595563" y="3514725"/>
          <p14:tracePt t="14579" x="2533650" y="3495675"/>
          <p14:tracePt t="14583" x="2490788" y="3476625"/>
          <p14:tracePt t="14596" x="2462213" y="3471863"/>
          <p14:tracePt t="14612" x="2438400" y="3457575"/>
          <p14:tracePt t="14630" x="2405063" y="3448050"/>
          <p14:tracePt t="14648" x="2400300" y="3443288"/>
          <p14:tracePt t="14686" x="2400300" y="3438525"/>
          <p14:tracePt t="14702" x="2395538" y="3438525"/>
          <p14:tracePt t="16439" x="2395538" y="3433763"/>
          <p14:tracePt t="16455" x="2395538" y="3429000"/>
          <p14:tracePt t="16470" x="2395538" y="3424238"/>
          <p14:tracePt t="16485" x="2390775" y="3424238"/>
          <p14:tracePt t="16493" x="2390775" y="3419475"/>
          <p14:tracePt t="16534" x="2390775" y="3414713"/>
          <p14:tracePt t="16583" x="2390775" y="3409950"/>
          <p14:tracePt t="17223" x="2395538" y="3409950"/>
          <p14:tracePt t="17255" x="2400300" y="3409950"/>
          <p14:tracePt t="17271" x="2405063" y="3409950"/>
          <p14:tracePt t="17287" x="2409825" y="3414713"/>
          <p14:tracePt t="17294" x="2414588" y="3414713"/>
          <p14:tracePt t="17310" x="2419350" y="3414713"/>
          <p14:tracePt t="17327" x="2424113" y="3414713"/>
          <p14:tracePt t="17336" x="2424113" y="3419475"/>
          <p14:tracePt t="17353" x="2428875" y="3419475"/>
          <p14:tracePt t="17368" x="2433638" y="3419475"/>
          <p14:tracePt t="17390" x="2438400" y="3424238"/>
          <p14:tracePt t="17407" x="2438400" y="3429000"/>
          <p14:tracePt t="17417" x="2443163" y="3429000"/>
          <p14:tracePt t="17434" x="2447925" y="3433763"/>
          <p14:tracePt t="17451" x="2457450" y="3438525"/>
          <p14:tracePt t="17467" x="2462213" y="3443288"/>
          <p14:tracePt t="17484" x="2476500" y="3452813"/>
          <p14:tracePt t="17501" x="2481263" y="3457575"/>
          <p14:tracePt t="17502" x="2486025" y="3462338"/>
          <p14:tracePt t="17518" x="2490788" y="3471863"/>
          <p14:tracePt t="17534" x="2495550" y="3471863"/>
          <p14:tracePt t="17550" x="2500313" y="3476625"/>
          <p14:tracePt t="17584" x="2500313" y="3481388"/>
          <p14:tracePt t="17601" x="2505075" y="3481388"/>
          <p14:tracePt t="17624" x="2505075" y="3486150"/>
          <p14:tracePt t="17639" x="2509838" y="3486150"/>
          <p14:tracePt t="17663" x="2509838" y="3490913"/>
          <p14:tracePt t="17839" x="2509838" y="3495675"/>
          <p14:tracePt t="17856" x="2509838" y="3500438"/>
          <p14:tracePt t="17862" x="2509838" y="3505200"/>
          <p14:tracePt t="17878" x="2509838" y="3509963"/>
          <p14:tracePt t="17890" x="2509838" y="3514725"/>
          <p14:tracePt t="17902" x="2509838" y="3543300"/>
          <p14:tracePt t="17919" x="2509838" y="3571875"/>
          <p14:tracePt t="17935" x="2500313" y="3609975"/>
          <p14:tracePt t="17951" x="2500313" y="3629025"/>
          <p14:tracePt t="17967" x="2490788" y="3657600"/>
          <p14:tracePt t="17984" x="2486025" y="3695700"/>
          <p14:tracePt t="18001" x="2471738" y="3719513"/>
          <p14:tracePt t="18017" x="2462213" y="3738563"/>
          <p14:tracePt t="18033" x="2462213" y="3743325"/>
          <p14:tracePt t="18050" x="2457450" y="3752850"/>
          <p14:tracePt t="18067" x="2457450" y="3757613"/>
          <p14:tracePt t="18084" x="2457450" y="3762375"/>
          <p14:tracePt t="18202" x="2466975" y="3748088"/>
          <p14:tracePt t="18217" x="2471738" y="3743325"/>
          <p14:tracePt t="18223" x="2481263" y="3738563"/>
          <p14:tracePt t="18236" x="2490788" y="3724275"/>
          <p14:tracePt t="18253" x="2500313" y="3705225"/>
          <p14:tracePt t="18268" x="2524125" y="3671888"/>
          <p14:tracePt t="18284" x="2538413" y="3652838"/>
          <p14:tracePt t="18301" x="2557463" y="3614738"/>
          <p14:tracePt t="18318" x="2557463" y="3590925"/>
          <p14:tracePt t="18334" x="2562225" y="3567113"/>
          <p14:tracePt t="18351" x="2562225" y="3529013"/>
          <p14:tracePt t="18368" x="2562225" y="3505200"/>
          <p14:tracePt t="18384" x="2557463" y="3476625"/>
          <p14:tracePt t="18401" x="2557463" y="3467100"/>
          <p14:tracePt t="18418" x="2557463" y="3457575"/>
          <p14:tracePt t="18434" x="2557463" y="3452813"/>
          <p14:tracePt t="18451" x="2557463" y="3448050"/>
          <p14:tracePt t="18592" x="2562225" y="3448050"/>
          <p14:tracePt t="18608" x="2566988" y="3452813"/>
          <p14:tracePt t="18614" x="2571750" y="3452813"/>
          <p14:tracePt t="18623" x="2581275" y="3457575"/>
          <p14:tracePt t="18636" x="2590800" y="3471863"/>
          <p14:tracePt t="18653" x="2643188" y="3490913"/>
          <p14:tracePt t="18669" x="2709863" y="3524250"/>
          <p14:tracePt t="18684" x="2747963" y="3538538"/>
          <p14:tracePt t="18702" x="2819400" y="3552825"/>
          <p14:tracePt t="18718" x="2867025" y="3567113"/>
          <p14:tracePt t="18734" x="2881313" y="3571875"/>
          <p14:tracePt t="18751" x="2905125" y="3586163"/>
          <p14:tracePt t="18768" x="2914650" y="3590925"/>
          <p14:tracePt t="18784" x="2928938" y="3600450"/>
          <p14:tracePt t="18801" x="2947988" y="3605213"/>
          <p14:tracePt t="18818" x="2971800" y="3624263"/>
          <p14:tracePt t="18834" x="3005138" y="3648075"/>
          <p14:tracePt t="18851" x="3033713" y="3662363"/>
          <p14:tracePt t="18868" x="3067050" y="3681413"/>
          <p14:tracePt t="18884" x="3090863" y="3695700"/>
          <p14:tracePt t="18901" x="3119438" y="3709988"/>
          <p14:tracePt t="18918" x="3124200" y="3714750"/>
          <p14:tracePt t="18935" x="3128963" y="3714750"/>
          <p14:tracePt t="18952" x="3128963" y="3719513"/>
          <p14:tracePt t="19007" x="3133725" y="3719513"/>
          <p14:tracePt t="19038" x="3133725" y="3724275"/>
          <p14:tracePt t="19046" x="3143250" y="3724275"/>
          <p14:tracePt t="19054" x="3143250" y="3729038"/>
          <p14:tracePt t="19070" x="3162300" y="3743325"/>
          <p14:tracePt t="19086" x="3186113" y="3757613"/>
          <p14:tracePt t="19103" x="3219450" y="3781425"/>
          <p14:tracePt t="19119" x="3248025" y="3795713"/>
          <p14:tracePt t="19135" x="3290888" y="3833813"/>
          <p14:tracePt t="19152" x="3328988" y="3852863"/>
          <p14:tracePt t="19169" x="3376613" y="3886200"/>
          <p14:tracePt t="19185" x="3414713" y="3910013"/>
          <p14:tracePt t="19202" x="3509963" y="3957638"/>
          <p14:tracePt t="19219" x="3581400" y="3990975"/>
          <p14:tracePt t="19236" x="3690938" y="4033838"/>
          <p14:tracePt t="19252" x="3790950" y="4067175"/>
          <p14:tracePt t="19269" x="3852863" y="4081463"/>
          <p14:tracePt t="19285" x="3938588" y="4114800"/>
          <p14:tracePt t="19302" x="4000500" y="4143375"/>
          <p14:tracePt t="19319" x="4043363" y="4171950"/>
          <p14:tracePt t="19336" x="4090988" y="4200525"/>
          <p14:tracePt t="19352" x="4138613" y="4229100"/>
          <p14:tracePt t="19369" x="4167188" y="4243388"/>
          <p14:tracePt t="19386" x="4195763" y="4262438"/>
          <p14:tracePt t="19402" x="4205288" y="4271963"/>
          <p14:tracePt t="19419" x="4214813" y="4281488"/>
          <p14:tracePt t="19436" x="4233863" y="4286250"/>
          <p14:tracePt t="19454" x="4262438" y="4314825"/>
          <p14:tracePt t="19470" x="4286250" y="4333875"/>
          <p14:tracePt t="19486" x="4329113" y="4362450"/>
          <p14:tracePt t="19503" x="4348163" y="4371975"/>
          <p14:tracePt t="19519" x="4371975" y="4381500"/>
          <p14:tracePt t="19536" x="4391025" y="4395788"/>
          <p14:tracePt t="19553" x="4405313" y="4400550"/>
          <p14:tracePt t="19569" x="4419600" y="4405313"/>
          <p14:tracePt t="19586" x="4424363" y="4410075"/>
          <p14:tracePt t="19589" x="4429125" y="4410075"/>
          <p14:tracePt t="19603" x="4433888" y="4410075"/>
          <p14:tracePt t="19619" x="4433888" y="4414838"/>
          <p14:tracePt t="19671" x="4438650" y="4414838"/>
          <p14:tracePt t="19694" x="4443413" y="4414838"/>
          <p14:tracePt t="19758" x="4443413" y="4410075"/>
          <p14:tracePt t="19766" x="4443413" y="4400550"/>
          <p14:tracePt t="19782" x="4443413" y="4391025"/>
          <p14:tracePt t="19790" x="4443413" y="4376738"/>
          <p14:tracePt t="19803" x="4443413" y="4362450"/>
          <p14:tracePt t="19820" x="4433888" y="4352925"/>
          <p14:tracePt t="19836" x="4419600" y="4333875"/>
          <p14:tracePt t="19854" x="4400550" y="4314825"/>
          <p14:tracePt t="19870" x="4367213" y="4300538"/>
          <p14:tracePt t="19887" x="4343400" y="4286250"/>
          <p14:tracePt t="19903" x="4310063" y="4281488"/>
          <p14:tracePt t="19920" x="4291013" y="4281488"/>
          <p14:tracePt t="19937" x="4286250" y="4281488"/>
          <p14:tracePt t="19953" x="4276725" y="4281488"/>
          <p14:tracePt t="19970" x="4276725" y="4286250"/>
          <p14:tracePt t="19987" x="4276725" y="4291013"/>
          <p14:tracePt t="20004" x="4276725" y="4295775"/>
          <p14:tracePt t="20020" x="4276725" y="4310063"/>
          <p14:tracePt t="20037" x="4281488" y="4329113"/>
          <p14:tracePt t="20054" x="4291013" y="4343400"/>
          <p14:tracePt t="20070" x="4295775" y="4352925"/>
          <p14:tracePt t="20087" x="4310063" y="4362450"/>
          <p14:tracePt t="20104" x="4324350" y="4371975"/>
          <p14:tracePt t="20121" x="4343400" y="4381500"/>
          <p14:tracePt t="20137" x="4362450" y="4386263"/>
          <p14:tracePt t="20154" x="4376738" y="4391025"/>
          <p14:tracePt t="20170" x="4381500" y="4391025"/>
          <p14:tracePt t="20187" x="4386263" y="4391025"/>
          <p14:tracePt t="20204" x="4391025" y="4395788"/>
          <p14:tracePt t="20303" x="4395788" y="4395788"/>
          <p14:tracePt t="20343" x="4400550" y="4395788"/>
          <p14:tracePt t="20367" x="4405313" y="4395788"/>
          <p14:tracePt t="20383" x="4410075" y="4395788"/>
          <p14:tracePt t="20391" x="4414838" y="4395788"/>
          <p14:tracePt t="20408" x="4419600" y="4395788"/>
          <p14:tracePt t="20424" x="4424363" y="4400550"/>
          <p14:tracePt t="20447" x="4429125" y="4400550"/>
          <p14:tracePt t="20456" x="4433888" y="4400550"/>
          <p14:tracePt t="20478" x="4438650" y="4400550"/>
          <p14:tracePt t="20775" x="4443413" y="4400550"/>
          <p14:tracePt t="21891" x="4438650" y="4400550"/>
          <p14:tracePt t="21951" x="4438650" y="4395788"/>
          <p14:tracePt t="21958" x="4433888" y="4395788"/>
          <p14:tracePt t="21990" x="4429125" y="4395788"/>
          <p14:tracePt t="22022" x="4424363" y="4395788"/>
          <p14:tracePt t="22070" x="4419600" y="4395788"/>
          <p14:tracePt t="45127" x="4414838" y="4395788"/>
          <p14:tracePt t="45382" x="4410075" y="4391025"/>
          <p14:tracePt t="45398" x="4405313" y="4386263"/>
          <p14:tracePt t="45470" x="4400550" y="4386263"/>
          <p14:tracePt t="45551" x="4400550" y="4381500"/>
          <p14:tracePt t="45559" x="4405313" y="4381500"/>
          <p14:tracePt t="45566" x="4410075" y="4376738"/>
          <p14:tracePt t="45578" x="4424363" y="4371975"/>
          <p14:tracePt t="45592" x="4429125" y="4371975"/>
          <p14:tracePt t="45608" x="4438650" y="4371975"/>
          <p14:tracePt t="45624" x="4448175" y="4371975"/>
          <p14:tracePt t="45641" x="4457700" y="4371975"/>
          <p14:tracePt t="45658" x="4467225" y="4371975"/>
          <p14:tracePt t="45675" x="4476750" y="4371975"/>
          <p14:tracePt t="45691" x="4505325" y="4381500"/>
          <p14:tracePt t="45708" x="4533900" y="4391025"/>
          <p14:tracePt t="45725" x="4586288" y="4405313"/>
          <p14:tracePt t="45742" x="4724400" y="4457700"/>
          <p14:tracePt t="45758" x="4829175" y="4481513"/>
          <p14:tracePt t="45774" x="4881563" y="4491038"/>
          <p14:tracePt t="45791" x="4943475" y="4500563"/>
          <p14:tracePt t="45808" x="4976813" y="4500563"/>
          <p14:tracePt t="45826" x="4986338" y="4500563"/>
          <p14:tracePt t="45841" x="5000625" y="4495800"/>
          <p14:tracePt t="45858" x="5014913" y="4491038"/>
          <p14:tracePt t="45874" x="5029200" y="4481513"/>
          <p14:tracePt t="45891" x="5033963" y="4481513"/>
          <p14:tracePt t="45908" x="5038725" y="4476750"/>
          <p14:tracePt t="45924" x="5048250" y="4476750"/>
          <p14:tracePt t="45941" x="5057775" y="4467225"/>
          <p14:tracePt t="45960" x="5067300" y="4462463"/>
          <p14:tracePt t="45976" x="5091113" y="4452938"/>
          <p14:tracePt t="45993" x="5110163" y="4448175"/>
          <p14:tracePt t="46009" x="5143500" y="4448175"/>
          <p14:tracePt t="46026" x="5167313" y="4448175"/>
          <p14:tracePt t="46043" x="5172075" y="4448175"/>
          <p14:tracePt t="46118" x="5167313" y="4448175"/>
          <p14:tracePt t="46134" x="5162550" y="4448175"/>
          <p14:tracePt t="46143" x="5157788" y="4448175"/>
          <p14:tracePt t="46151" x="5153025" y="4448175"/>
          <p14:tracePt t="46159" x="5143500" y="4448175"/>
          <p14:tracePt t="46175" x="5119688" y="4448175"/>
          <p14:tracePt t="46192" x="5095875" y="4448175"/>
          <p14:tracePt t="46209" x="5048250" y="4448175"/>
          <p14:tracePt t="46225" x="4991100" y="4448175"/>
          <p14:tracePt t="46242" x="4962525" y="4448175"/>
          <p14:tracePt t="46259" x="4914900" y="4448175"/>
          <p14:tracePt t="46275" x="4891088" y="4448175"/>
          <p14:tracePt t="46294" x="4857750" y="4448175"/>
          <p14:tracePt t="46309" x="4848225" y="4448175"/>
          <p14:tracePt t="46326" x="4833938" y="4448175"/>
          <p14:tracePt t="46342" x="4814888" y="4448175"/>
          <p14:tracePt t="46359" x="4786313" y="4443413"/>
          <p14:tracePt t="46376" x="4757738" y="4438650"/>
          <p14:tracePt t="46392" x="4710113" y="4429125"/>
          <p14:tracePt t="46409" x="4681538" y="4429125"/>
          <p14:tracePt t="46426" x="4633913" y="4419600"/>
          <p14:tracePt t="46443" x="4586288" y="4410075"/>
          <p14:tracePt t="46459" x="4562475" y="4405313"/>
          <p14:tracePt t="46476" x="4529138" y="4400550"/>
          <p14:tracePt t="46492" x="4514850" y="4400550"/>
          <p14:tracePt t="46510" x="4491038" y="4400550"/>
          <p14:tracePt t="46525" x="4486275" y="4400550"/>
          <p14:tracePt t="46672" x="4476750" y="4400550"/>
          <p14:tracePt t="46679" x="4476750" y="4405313"/>
          <p14:tracePt t="46694" x="4452938" y="4410075"/>
          <p14:tracePt t="46710" x="4424363" y="4414838"/>
          <p14:tracePt t="46727" x="4386263" y="4424363"/>
          <p14:tracePt t="46743" x="4371975" y="4424363"/>
          <p14:tracePt t="46758" x="4357688" y="4424363"/>
          <p14:tracePt t="46879" x="4362450" y="4424363"/>
          <p14:tracePt t="46911" x="4367213" y="4424363"/>
          <p14:tracePt t="46927" x="4367213" y="4429125"/>
          <p14:tracePt t="46944" x="4367213" y="4433888"/>
          <p14:tracePt t="46952" x="4367213" y="4438650"/>
          <p14:tracePt t="46960" x="4367213" y="4448175"/>
          <p14:tracePt t="46976" x="4376738" y="4486275"/>
          <p14:tracePt t="46993" x="4386263" y="4538663"/>
          <p14:tracePt t="47009" x="4391025" y="4567238"/>
          <p14:tracePt t="47026" x="4395788" y="4586288"/>
          <p14:tracePt t="47043" x="4395788" y="4595813"/>
          <p14:tracePt t="47059" x="4400550" y="4605338"/>
          <p14:tracePt t="47076" x="4400550" y="4614863"/>
          <p14:tracePt t="47079" x="4400550" y="4633913"/>
          <p14:tracePt t="47093" x="4405313" y="4662488"/>
          <p14:tracePt t="47109" x="4429125" y="4752975"/>
          <p14:tracePt t="47126" x="4481513" y="4862513"/>
          <p14:tracePt t="47143" x="4505325" y="4938713"/>
          <p14:tracePt t="47159" x="4519613" y="5010150"/>
          <p14:tracePt t="47176" x="4524375" y="5048250"/>
          <p14:tracePt t="47193" x="4529138" y="5110163"/>
          <p14:tracePt t="47209" x="4529138" y="5148263"/>
          <p14:tracePt t="47226" x="4533900" y="5238750"/>
          <p14:tracePt t="47243" x="4524375" y="5300663"/>
          <p14:tracePt t="47260" x="4491038" y="5386388"/>
          <p14:tracePt t="47276" x="4467225" y="5414963"/>
          <p14:tracePt t="47294" x="4457700" y="5419725"/>
          <p14:tracePt t="47310" x="4452938" y="5419725"/>
          <p14:tracePt t="47343" x="4448175" y="5424488"/>
          <p14:tracePt t="47360" x="4443413" y="5429250"/>
          <p14:tracePt t="47376" x="4433888" y="5434013"/>
          <p14:tracePt t="47393" x="4424363" y="5438775"/>
          <p14:tracePt t="47410" x="4410075" y="5438775"/>
          <p14:tracePt t="47426" x="4400550" y="5443538"/>
          <p14:tracePt t="47443" x="4391025" y="5443538"/>
          <p14:tracePt t="47502" x="4386263" y="5443538"/>
          <p14:tracePt t="47510" x="4381500" y="5443538"/>
          <p14:tracePt t="47518" x="4381500" y="5448300"/>
          <p14:tracePt t="47528" x="4371975" y="5457825"/>
          <p14:tracePt t="47544" x="4348163" y="5481638"/>
          <p14:tracePt t="47561" x="4338638" y="5500688"/>
          <p14:tracePt t="47577" x="4338638" y="5529263"/>
          <p14:tracePt t="47594" x="4338638" y="5553075"/>
          <p14:tracePt t="47610" x="4343400" y="5591175"/>
          <p14:tracePt t="47627" x="4362450" y="5614988"/>
          <p14:tracePt t="47644" x="4371975" y="5634038"/>
          <p14:tracePt t="47662" x="4381500" y="5657850"/>
          <p14:tracePt t="47677" x="4391025" y="5705475"/>
          <p14:tracePt t="47694" x="4400550" y="5748338"/>
          <p14:tracePt t="47710" x="4400550" y="5776913"/>
          <p14:tracePt t="47727" x="4400550" y="5791200"/>
          <p14:tracePt t="47744" x="4405313" y="5795963"/>
          <p14:tracePt t="47760" x="4410075" y="5795963"/>
          <p14:tracePt t="47777" x="4414838" y="5795963"/>
          <p14:tracePt t="47794" x="4433888" y="5791200"/>
          <p14:tracePt t="47811" x="4452938" y="5781675"/>
          <p14:tracePt t="47827" x="4471988" y="5757863"/>
          <p14:tracePt t="47844" x="4495800" y="5715000"/>
          <p14:tracePt t="47862" x="4505325" y="5657850"/>
          <p14:tracePt t="47878" x="4505325" y="5586413"/>
          <p14:tracePt t="47894" x="4486275" y="5514975"/>
          <p14:tracePt t="47911" x="4467225" y="5472113"/>
          <p14:tracePt t="47927" x="4448175" y="5438775"/>
          <p14:tracePt t="47944" x="4443413" y="5405438"/>
          <p14:tracePt t="47960" x="4443413" y="5381625"/>
          <p14:tracePt t="47977" x="4452938" y="5367338"/>
          <p14:tracePt t="47994" x="4457700" y="5357813"/>
          <p14:tracePt t="48011" x="4462463" y="5357813"/>
          <p14:tracePt t="48027" x="4467225" y="5362575"/>
          <p14:tracePt t="48044" x="4471988" y="5386388"/>
          <p14:tracePt t="48062" x="4495800" y="5448300"/>
          <p14:tracePt t="48077" x="4510088" y="5495925"/>
          <p14:tracePt t="48094" x="4538663" y="5576888"/>
          <p14:tracePt t="48111" x="4562475" y="5629275"/>
          <p14:tracePt t="48127" x="4562475" y="5638800"/>
          <p14:tracePt t="48174" x="4562475" y="5629275"/>
          <p14:tracePt t="48182" x="4562475" y="5624513"/>
          <p14:tracePt t="48194" x="4562475" y="5614988"/>
          <p14:tracePt t="48211" x="4548188" y="5572125"/>
          <p14:tracePt t="48228" x="4548188" y="5543550"/>
          <p14:tracePt t="48244" x="4548188" y="5519738"/>
          <p14:tracePt t="48260" x="4548188" y="5514975"/>
          <p14:tracePt t="48345" x="4543425" y="5514975"/>
          <p14:tracePt t="48360" x="4538663" y="5514975"/>
          <p14:tracePt t="48368" x="4533900" y="5519738"/>
          <p14:tracePt t="48379" x="4524375" y="5524500"/>
          <p14:tracePt t="48396" x="4510088" y="5548313"/>
          <p14:tracePt t="48412" x="4481513" y="5614988"/>
          <p14:tracePt t="48429" x="4462463" y="5686425"/>
          <p14:tracePt t="48446" x="4443413" y="5791200"/>
          <p14:tracePt t="48462" x="4443413" y="5800725"/>
          <p14:tracePt t="48479" x="4438650" y="5800725"/>
          <p14:tracePt t="48496" x="4438650" y="5805488"/>
          <p14:tracePt t="48598" x="4438650" y="5800725"/>
          <p14:tracePt t="48607" x="4438650" y="5791200"/>
          <p14:tracePt t="48615" x="4438650" y="5781675"/>
          <p14:tracePt t="48629" x="4433888" y="5757863"/>
          <p14:tracePt t="48646" x="4429125" y="5724525"/>
          <p14:tracePt t="48662" x="4424363" y="5638800"/>
          <p14:tracePt t="48679" x="4424363" y="5543550"/>
          <p14:tracePt t="48696" x="4424363" y="5472113"/>
          <p14:tracePt t="48712" x="4433888" y="5395913"/>
          <p14:tracePt t="48729" x="4443413" y="5362575"/>
          <p14:tracePt t="48745" x="4452938" y="5314950"/>
          <p14:tracePt t="48762" x="4462463" y="5276850"/>
          <p14:tracePt t="48778" x="4471988" y="5224463"/>
          <p14:tracePt t="48795" x="4481513" y="5195888"/>
          <p14:tracePt t="48812" x="4486275" y="5195888"/>
          <p14:tracePt t="48871" x="4486275" y="5205413"/>
          <p14:tracePt t="48879" x="4486275" y="5214938"/>
          <p14:tracePt t="48887" x="4486275" y="5233988"/>
          <p14:tracePt t="48895" x="4486275" y="5248275"/>
          <p14:tracePt t="48912" x="4486275" y="5257800"/>
          <p14:tracePt t="48929" x="4486275" y="5314950"/>
          <p14:tracePt t="48945" x="4476750" y="5400675"/>
          <p14:tracePt t="48962" x="4452938" y="5495925"/>
          <p14:tracePt t="48979" x="4438650" y="5562600"/>
          <p14:tracePt t="48996" x="4429125" y="5638800"/>
          <p14:tracePt t="49012" x="4419600" y="5695950"/>
          <p14:tracePt t="49029" x="4419600" y="5734050"/>
          <p14:tracePt t="49046" x="4419600" y="5743575"/>
          <p14:tracePt t="49118" x="4419600" y="5734050"/>
          <p14:tracePt t="49331" x="4419600" y="5729288"/>
          <p14:tracePt t="49400" x="4424363" y="5729288"/>
          <p14:tracePt t="49407" x="4424363" y="5724525"/>
          <p14:tracePt t="49438" x="4424363" y="5719763"/>
          <p14:tracePt t="49567" x="4429125" y="5719763"/>
          <p14:tracePt t="49578" x="4433888" y="5715000"/>
          <p14:tracePt t="49583" x="4438650" y="5715000"/>
          <p14:tracePt t="49598" x="4486275" y="5715000"/>
          <p14:tracePt t="49614" x="4562475" y="5710238"/>
          <p14:tracePt t="49631" x="4576763" y="5710238"/>
          <p14:tracePt t="49647" x="4591050" y="5715000"/>
          <p14:tracePt t="49664" x="4600575" y="5715000"/>
          <p14:tracePt t="49681" x="4624388" y="5719763"/>
          <p14:tracePt t="49698" x="4638675" y="5724525"/>
          <p14:tracePt t="49715" x="4667250" y="5724525"/>
          <p14:tracePt t="49731" x="4691063" y="5715000"/>
          <p14:tracePt t="49746" x="4710113" y="5695950"/>
          <p14:tracePt t="49764" x="4724400" y="5667375"/>
          <p14:tracePt t="49779" x="4729163" y="5657850"/>
          <p14:tracePt t="49796" x="4733925" y="5634038"/>
          <p14:tracePt t="49814" x="4733925" y="5610225"/>
          <p14:tracePt t="49830" x="4729163" y="5576888"/>
          <p14:tracePt t="49846" x="4714875" y="5557838"/>
          <p14:tracePt t="49863" x="4705350" y="5534025"/>
          <p14:tracePt t="49880" x="4695825" y="5524500"/>
          <p14:tracePt t="49896" x="4686300" y="5510213"/>
          <p14:tracePt t="49913" x="4672013" y="5491163"/>
          <p14:tracePt t="49930" x="4648200" y="5476875"/>
          <p14:tracePt t="49947" x="4629150" y="5467350"/>
          <p14:tracePt t="49964" x="4610100" y="5457825"/>
          <p14:tracePt t="49981" x="4586288" y="5448300"/>
          <p14:tracePt t="49997" x="4557713" y="5443538"/>
          <p14:tracePt t="50014" x="4538663" y="5443538"/>
          <p14:tracePt t="50030" x="4519613" y="5443538"/>
          <p14:tracePt t="50047" x="4486275" y="5443538"/>
          <p14:tracePt t="50064" x="4452938" y="5443538"/>
          <p14:tracePt t="50080" x="4414838" y="5453063"/>
          <p14:tracePt t="50097" x="4381500" y="5467350"/>
          <p14:tracePt t="50114" x="4357688" y="5481638"/>
          <p14:tracePt t="50130" x="4352925" y="5486400"/>
          <p14:tracePt t="50147" x="4348163" y="5495925"/>
          <p14:tracePt t="50164" x="4343400" y="5505450"/>
          <p14:tracePt t="50180" x="4338638" y="5529263"/>
          <p14:tracePt t="50197" x="4338638" y="5576888"/>
          <p14:tracePt t="50214" x="4338638" y="5629275"/>
          <p14:tracePt t="50230" x="4338638" y="5662613"/>
          <p14:tracePt t="50248" x="4338638" y="5715000"/>
          <p14:tracePt t="50264" x="4338638" y="5738813"/>
          <p14:tracePt t="50280" x="4348163" y="5791200"/>
          <p14:tracePt t="50298" x="4357688" y="5819775"/>
          <p14:tracePt t="50314" x="4371975" y="5862638"/>
          <p14:tracePt t="50331" x="4381500" y="5881688"/>
          <p14:tracePt t="50347" x="4386263" y="5895975"/>
          <p14:tracePt t="50364" x="4395788" y="5900738"/>
          <p14:tracePt t="50381" x="4400550" y="5905500"/>
          <p14:tracePt t="50397" x="4405313" y="5910263"/>
          <p14:tracePt t="50414" x="4414838" y="5915025"/>
          <p14:tracePt t="50431" x="4429125" y="5919788"/>
          <p14:tracePt t="50448" x="4438650" y="5919788"/>
          <p14:tracePt t="50465" x="4448175" y="5924550"/>
          <p14:tracePt t="50481" x="4457700" y="5924550"/>
          <p14:tracePt t="50498" x="4467225" y="5924550"/>
          <p14:tracePt t="50514" x="4471988" y="5924550"/>
          <p14:tracePt t="50531" x="4486275" y="5924550"/>
          <p14:tracePt t="50548" x="4491038" y="5924550"/>
          <p14:tracePt t="50564" x="4500563" y="5915025"/>
          <p14:tracePt t="50581" x="4514850" y="5905500"/>
          <p14:tracePt t="50598" x="4519613" y="5900738"/>
          <p14:tracePt t="50614" x="4524375" y="5900738"/>
          <p14:tracePt t="50631" x="4533900" y="5895975"/>
          <p14:tracePt t="50648" x="4543425" y="5886450"/>
          <p14:tracePt t="50664" x="4548188" y="5867400"/>
          <p14:tracePt t="50681" x="4552950" y="5848350"/>
          <p14:tracePt t="50958" x="4552950" y="5862638"/>
          <p14:tracePt t="50967" x="4552950" y="5867400"/>
          <p14:tracePt t="50974" x="4552950" y="5876925"/>
          <p14:tracePt t="50990" x="4552950" y="5872163"/>
          <p14:tracePt t="51000" x="4548188" y="5872163"/>
          <p14:tracePt t="51016" x="4524375" y="5857875"/>
          <p14:tracePt t="51032" x="4505325" y="5853113"/>
          <p14:tracePt t="51049" x="4505325" y="5848350"/>
          <p14:tracePt t="51066" x="4500563" y="5838825"/>
          <p14:tracePt t="51082" x="4495800" y="5834063"/>
          <p14:tracePt t="51086" x="4491038" y="5824538"/>
          <p14:tracePt t="51099" x="4486275" y="5819775"/>
          <p14:tracePt t="51116" x="4471988" y="5805488"/>
          <p14:tracePt t="51133" x="4457700" y="5786438"/>
          <p14:tracePt t="51149" x="4443413" y="5772150"/>
          <p14:tracePt t="51166" x="4438650" y="5767388"/>
          <p14:tracePt t="51183" x="4433888" y="5762625"/>
          <p14:tracePt t="51200" x="4433888" y="5753100"/>
          <p14:tracePt t="51216" x="4424363" y="5743575"/>
          <p14:tracePt t="51233" x="4414838" y="5734050"/>
          <p14:tracePt t="51249" x="4414838" y="5724525"/>
          <p14:tracePt t="51266" x="4410075" y="5719763"/>
          <p14:tracePt t="51283" x="4410075" y="5715000"/>
          <p14:tracePt t="51317" x="4410075" y="5705475"/>
          <p14:tracePt t="51333" x="4400550" y="5691188"/>
          <p14:tracePt t="51350" x="4400550" y="5672138"/>
          <p14:tracePt t="51366" x="4400550" y="5662613"/>
          <p14:tracePt t="51383" x="4400550" y="5653088"/>
          <p14:tracePt t="51399" x="4400550" y="5643563"/>
          <p14:tracePt t="51416" x="4400550" y="5629275"/>
          <p14:tracePt t="51433" x="4400550" y="5610225"/>
          <p14:tracePt t="51450" x="4400550" y="5595938"/>
          <p14:tracePt t="51466" x="4400550" y="5567363"/>
          <p14:tracePt t="51483" x="4400550" y="5548313"/>
          <p14:tracePt t="51500" x="4400550" y="5524500"/>
          <p14:tracePt t="51516" x="4400550" y="5510213"/>
          <p14:tracePt t="51534" x="4400550" y="5472113"/>
          <p14:tracePt t="51550" x="4400550" y="5448300"/>
          <p14:tracePt t="51566" x="4405313" y="5414963"/>
          <p14:tracePt t="51583" x="4405313" y="5400675"/>
          <p14:tracePt t="51600" x="4405313" y="5386388"/>
          <p14:tracePt t="51616" x="4405313" y="5376863"/>
          <p14:tracePt t="51633" x="4405313" y="5372100"/>
          <p14:tracePt t="51694" x="4405313" y="5376863"/>
          <p14:tracePt t="51703" x="4405313" y="5381625"/>
          <p14:tracePt t="51718" x="4410075" y="5395913"/>
          <p14:tracePt t="51734" x="4414838" y="5419725"/>
          <p14:tracePt t="51750" x="4414838" y="5448300"/>
          <p14:tracePt t="51766" x="4419600" y="5510213"/>
          <p14:tracePt t="51782" x="4424363" y="5553075"/>
          <p14:tracePt t="51799" x="4424363" y="5605463"/>
          <p14:tracePt t="51816" x="4424363" y="5634038"/>
          <p14:tracePt t="51832" x="4424363" y="5648325"/>
          <p14:tracePt t="51849" x="4424363" y="5662613"/>
          <p14:tracePt t="51883" x="4424363" y="5667375"/>
          <p14:tracePt t="51903" x="4424363" y="5672138"/>
          <p14:tracePt t="51920" x="4424363" y="5676900"/>
          <p14:tracePt t="51934" x="4424363" y="5681663"/>
          <p14:tracePt t="51951" x="4424363" y="5686425"/>
          <p14:tracePt t="51967" x="4424363" y="5691188"/>
          <p14:tracePt t="51984" x="4424363" y="5700713"/>
          <p14:tracePt t="52000" x="4429125" y="5705475"/>
          <p14:tracePt t="52017" x="4429125" y="5715000"/>
          <p14:tracePt t="52034" x="4429125" y="5719763"/>
          <p14:tracePt t="52951" x="4429125" y="5715000"/>
          <p14:tracePt t="52958" x="4429125" y="5710238"/>
          <p14:tracePt t="52968" x="4429125" y="5700713"/>
          <p14:tracePt t="52985" x="4433888" y="5624513"/>
          <p14:tracePt t="53002" x="4433888" y="5543550"/>
          <p14:tracePt t="53019" x="4443413" y="5386388"/>
          <p14:tracePt t="53035" x="4448175" y="5186363"/>
          <p14:tracePt t="53052" x="4448175" y="5024438"/>
          <p14:tracePt t="53068" x="4448175" y="4900613"/>
          <p14:tracePt t="53086" x="4457700" y="4762500"/>
          <p14:tracePt t="53102" x="4462463" y="4667250"/>
          <p14:tracePt t="53119" x="4467225" y="4614863"/>
          <p14:tracePt t="53135" x="4471988" y="4591050"/>
          <p14:tracePt t="53151" x="4471988" y="4581525"/>
          <p14:tracePt t="53168" x="4471988" y="4572000"/>
          <p14:tracePt t="53185" x="4471988" y="4562475"/>
          <p14:tracePt t="53201" x="4467225" y="4557713"/>
          <p14:tracePt t="53218" x="4452938" y="4548188"/>
          <p14:tracePt t="53235" x="4448175" y="4543425"/>
          <p14:tracePt t="53252" x="4438650" y="4538663"/>
          <p14:tracePt t="53268" x="4424363" y="4533900"/>
          <p14:tracePt t="53286" x="4410075" y="4519613"/>
          <p14:tracePt t="53302" x="4410075" y="4495800"/>
          <p14:tracePt t="53318" x="4405313" y="4467225"/>
          <p14:tracePt t="53335" x="4405313" y="4457700"/>
          <p14:tracePt t="53352" x="4400550" y="4438650"/>
          <p14:tracePt t="53446" x="4405313" y="4438650"/>
          <p14:tracePt t="53454" x="4410075" y="4438650"/>
          <p14:tracePt t="53469" x="4424363" y="4438650"/>
          <p14:tracePt t="53486" x="4467225" y="4443413"/>
          <p14:tracePt t="53502" x="4510088" y="4448175"/>
          <p14:tracePt t="53519" x="4552950" y="4448175"/>
          <p14:tracePt t="53536" x="4576763" y="4448175"/>
          <p14:tracePt t="53552" x="4576763" y="4443413"/>
          <p14:tracePt t="53586" x="4567238" y="4438650"/>
          <p14:tracePt t="53602" x="4543425" y="4433888"/>
          <p14:tracePt t="53619" x="4514850" y="4433888"/>
          <p14:tracePt t="53636" x="4457700" y="4438650"/>
          <p14:tracePt t="53652" x="4405313" y="4438650"/>
          <p14:tracePt t="53670" x="4329113" y="4452938"/>
          <p14:tracePt t="53686" x="4305300" y="4452938"/>
          <p14:tracePt t="53710" x="4310063" y="4448175"/>
          <p14:tracePt t="53727" x="4319588" y="4443413"/>
          <p14:tracePt t="53736" x="4329113" y="4438650"/>
          <p14:tracePt t="53752" x="4348163" y="4433888"/>
          <p14:tracePt t="53769" x="4371975" y="4424363"/>
          <p14:tracePt t="53786" x="4386263" y="4419600"/>
          <p14:tracePt t="53803" x="4405313" y="4419600"/>
          <p14:tracePt t="53819" x="4419600" y="4419600"/>
          <p14:tracePt t="53836" x="4424363" y="4419600"/>
          <p14:tracePt t="53871" x="4395788" y="4429125"/>
          <p14:tracePt t="53888" x="4371975" y="4429125"/>
          <p14:tracePt t="53903" x="4333875" y="4429125"/>
          <p14:tracePt t="53919" x="4286250" y="4429125"/>
          <p14:tracePt t="53936" x="4276725" y="4429125"/>
          <p14:tracePt t="53953" x="4281488" y="4429125"/>
          <p14:tracePt t="53970" x="4333875" y="4429125"/>
          <p14:tracePt t="53986" x="4381500" y="4429125"/>
          <p14:tracePt t="54003" x="4452938" y="4433888"/>
          <p14:tracePt t="54019" x="4500563" y="4438650"/>
          <p14:tracePt t="54036" x="4505325" y="4438650"/>
          <p14:tracePt t="54053" x="4500563" y="4443413"/>
          <p14:tracePt t="54070" x="4443413" y="4443413"/>
          <p14:tracePt t="54086" x="4367213" y="4438650"/>
          <p14:tracePt t="54103" x="4319588" y="4429125"/>
          <p14:tracePt t="54120" x="4257675" y="4419600"/>
          <p14:tracePt t="54136" x="4248150" y="4414838"/>
          <p14:tracePt t="54153" x="4252913" y="4414838"/>
          <p14:tracePt t="54169" x="4271963" y="4414838"/>
          <p14:tracePt t="54186" x="4319588" y="4414838"/>
          <p14:tracePt t="54202" x="4367213" y="4424363"/>
          <p14:tracePt t="54219" x="4376738" y="4429125"/>
          <p14:tracePt t="54253" x="4343400" y="4429125"/>
          <p14:tracePt t="54270" x="4310063" y="4429125"/>
          <p14:tracePt t="54287" x="4276725" y="4419600"/>
          <p14:tracePt t="54303" x="4271963" y="4419600"/>
          <p14:tracePt t="54320" x="4286250" y="4424363"/>
          <p14:tracePt t="54336" x="4319588" y="4438650"/>
          <p14:tracePt t="54353" x="4391025" y="4467225"/>
          <p14:tracePt t="54370" x="4429125" y="4491038"/>
          <p14:tracePt t="54386" x="4471988" y="4529138"/>
          <p14:tracePt t="54403" x="4481513" y="4562475"/>
          <p14:tracePt t="54420" x="4476750" y="4591050"/>
          <p14:tracePt t="54436" x="4438650" y="4638675"/>
          <p14:tracePt t="54453" x="4410075" y="4724400"/>
          <p14:tracePt t="54470" x="4410075" y="4805363"/>
          <p14:tracePt t="54486" x="4448175" y="4867275"/>
          <p14:tracePt t="54503" x="4548188" y="5019675"/>
          <p14:tracePt t="54520" x="4605338" y="5114925"/>
          <p14:tracePt t="54536" x="4652963" y="5219700"/>
          <p14:tracePt t="54553" x="4657725" y="5329238"/>
          <p14:tracePt t="54569" x="4633913" y="5410200"/>
          <p14:tracePt t="54586" x="4576763" y="5519738"/>
          <p14:tracePt t="54606" x="4500563" y="5619750"/>
          <p14:tracePt t="54622" x="4486275" y="5643563"/>
          <p14:tracePt t="54640" x="4486275" y="5648325"/>
          <p14:tracePt t="54711" x="4486275" y="5653088"/>
          <p14:tracePt t="56415" x="4491038" y="5653088"/>
          <p14:tracePt t="56424" x="4495800" y="5653088"/>
          <p14:tracePt t="56431" x="4500563" y="5653088"/>
          <p14:tracePt t="56440" x="4519613" y="5657850"/>
          <p14:tracePt t="56457" x="4572000" y="5676900"/>
          <p14:tracePt t="56474" x="4619625" y="5681663"/>
          <p14:tracePt t="56491" x="4691063" y="5705475"/>
          <p14:tracePt t="56507" x="4729163" y="5710238"/>
          <p14:tracePt t="56524" x="4772025" y="5724525"/>
          <p14:tracePt t="56539" x="4781550" y="5729288"/>
          <p14:tracePt t="56556" x="4791075" y="5729288"/>
          <p14:tracePt t="56573" x="4795838" y="5734050"/>
          <p14:tracePt t="56589" x="4810125" y="5738813"/>
          <p14:tracePt t="56606" x="4833938" y="5748338"/>
          <p14:tracePt t="56623" x="4862513" y="5757863"/>
          <p14:tracePt t="56641" x="4886325" y="5762625"/>
          <p14:tracePt t="56657" x="4900613" y="5767388"/>
          <p14:tracePt t="56674" x="4905375" y="5767388"/>
          <p14:tracePt t="56691" x="4914900" y="5767388"/>
          <p14:tracePt t="56707" x="4938713" y="5772150"/>
          <p14:tracePt t="56724" x="4957763" y="5776913"/>
          <p14:tracePt t="56740" x="4995863" y="5781675"/>
          <p14:tracePt t="56757" x="5048250" y="5786438"/>
          <p14:tracePt t="56774" x="5067300" y="5786438"/>
          <p14:tracePt t="56790" x="5076825" y="5786438"/>
          <p14:tracePt t="56807" x="5081588" y="5786438"/>
          <p14:tracePt t="56825" x="5091113" y="5781675"/>
          <p14:tracePt t="56841" x="5095875" y="5781675"/>
          <p14:tracePt t="56857" x="5105400" y="5772150"/>
          <p14:tracePt t="56874" x="5119688" y="5772150"/>
          <p14:tracePt t="56890" x="5133975" y="5767388"/>
          <p14:tracePt t="56907" x="5138738" y="5762625"/>
          <p14:tracePt t="56924" x="5143500" y="5757863"/>
          <p14:tracePt t="56940" x="5153025" y="5753100"/>
          <p14:tracePt t="56958" x="5172075" y="5743575"/>
          <p14:tracePt t="56974" x="5181600" y="5738813"/>
          <p14:tracePt t="56990" x="5200650" y="5734050"/>
          <p14:tracePt t="57007" x="5205413" y="5734050"/>
          <p14:tracePt t="57024" x="5205413" y="5724525"/>
          <p14:tracePt t="57041" x="5214938" y="5724525"/>
          <p14:tracePt t="57057" x="5214938" y="5715000"/>
          <p14:tracePt t="57075" x="5219700" y="5705475"/>
          <p14:tracePt t="57078" x="5219700" y="5695950"/>
          <p14:tracePt t="57092" x="5224463" y="5691188"/>
          <p14:tracePt t="57107" x="5224463" y="5681663"/>
          <p14:tracePt t="57125" x="5229225" y="5672138"/>
          <p14:tracePt t="57140" x="5229225" y="5662613"/>
          <p14:tracePt t="57157" x="5233988" y="5648325"/>
          <p14:tracePt t="57173" x="5233988" y="5634038"/>
          <p14:tracePt t="57190" x="5238750" y="5624513"/>
          <p14:tracePt t="57207" x="5238750" y="5605463"/>
          <p14:tracePt t="57224" x="5243513" y="5595938"/>
          <p14:tracePt t="57241" x="5248275" y="5591175"/>
          <p14:tracePt t="57257" x="5248275" y="5586413"/>
          <p14:tracePt t="57291" x="5253038" y="5586413"/>
          <p14:tracePt t="57310" x="5253038" y="5591175"/>
          <p14:tracePt t="57328" x="5257800" y="5600700"/>
          <p14:tracePt t="57342" x="5267325" y="5634038"/>
          <p14:tracePt t="57357" x="5281613" y="5676900"/>
          <p14:tracePt t="57374" x="5295900" y="5743575"/>
          <p14:tracePt t="57391" x="5300663" y="5786438"/>
          <p14:tracePt t="57407" x="5305425" y="5829300"/>
          <p14:tracePt t="57424" x="5310188" y="5862638"/>
          <p14:tracePt t="57440" x="5314950" y="5895975"/>
          <p14:tracePt t="57457" x="5319713" y="5919788"/>
          <p14:tracePt t="57474" x="5319713" y="5938838"/>
          <p14:tracePt t="57491" x="5324475" y="5957888"/>
          <p14:tracePt t="57508" x="5324475" y="5962650"/>
          <p14:tracePt t="57543" x="5329238" y="5962650"/>
          <p14:tracePt t="57560" x="5329238" y="5957888"/>
          <p14:tracePt t="57575" x="5329238" y="5934075"/>
          <p14:tracePt t="57591" x="5329238" y="5895975"/>
          <p14:tracePt t="57608" x="5329238" y="5819775"/>
          <p14:tracePt t="57625" x="5324475" y="5762625"/>
          <p14:tracePt t="57641" x="5319713" y="5657850"/>
          <p14:tracePt t="57658" x="5310188" y="5581650"/>
          <p14:tracePt t="57675" x="5305425" y="5472113"/>
          <p14:tracePt t="57691" x="5291138" y="5372100"/>
          <p14:tracePt t="57708" x="5286375" y="5305425"/>
          <p14:tracePt t="57725" x="5286375" y="5253038"/>
          <p14:tracePt t="57741" x="5286375" y="5248275"/>
          <p14:tracePt t="58014" x="5281613" y="5253038"/>
          <p14:tracePt t="58022" x="5281613" y="5272088"/>
          <p14:tracePt t="58030" x="5281613" y="5305425"/>
          <p14:tracePt t="58042" x="5281613" y="5338763"/>
          <p14:tracePt t="58059" x="5291138" y="5386388"/>
          <p14:tracePt t="58075" x="5305425" y="5462588"/>
          <p14:tracePt t="58079" x="5305425" y="5476875"/>
          <p14:tracePt t="58092" x="5314950" y="5514975"/>
          <p14:tracePt t="58109" x="5329238" y="5553075"/>
          <p14:tracePt t="58127" x="5329238" y="5557838"/>
          <p14:tracePt t="58142" x="5329238" y="5562600"/>
          <p14:tracePt t="58158" x="5329238" y="5572125"/>
          <p14:tracePt t="58175" x="5329238" y="5581650"/>
          <p14:tracePt t="58192" x="5329238" y="5610225"/>
          <p14:tracePt t="58209" x="5329238" y="5624513"/>
          <p14:tracePt t="58226" x="5329238" y="5634038"/>
          <p14:tracePt t="58510" x="5329238" y="5638800"/>
          <p14:tracePt t="58518" x="5324475" y="5648325"/>
          <p14:tracePt t="58527" x="5319713" y="5662613"/>
          <p14:tracePt t="58544" x="5319713" y="5705475"/>
          <p14:tracePt t="58560" x="5319713" y="5753100"/>
          <p14:tracePt t="58577" x="5319713" y="5805488"/>
          <p14:tracePt t="58582" x="5319713" y="5829300"/>
          <p14:tracePt t="58593" x="5319713" y="5848350"/>
          <p14:tracePt t="58610" x="5319713" y="5867400"/>
          <p14:tracePt t="58626" x="5319713" y="5872163"/>
          <p14:tracePt t="58671" x="5319713" y="5862638"/>
          <p14:tracePt t="58679" x="5319713" y="5857875"/>
          <p14:tracePt t="58694" x="5305425" y="5791200"/>
          <p14:tracePt t="58710" x="5300663" y="5743575"/>
          <p14:tracePt t="58727" x="5286375" y="5648325"/>
          <p14:tracePt t="58743" x="5276850" y="5472113"/>
          <p14:tracePt t="58759" x="5276850" y="5324475"/>
          <p14:tracePt t="58776" x="5262563" y="5086350"/>
          <p14:tracePt t="58793" x="5262563" y="4905375"/>
          <p14:tracePt t="58810" x="5257800" y="4705350"/>
          <p14:tracePt t="58828" x="5248275" y="4614863"/>
          <p14:tracePt t="58843" x="5229225" y="4529138"/>
          <p14:tracePt t="58859" x="5224463" y="4481513"/>
          <p14:tracePt t="58876" x="5224463" y="4457700"/>
          <p14:tracePt t="58893" x="5224463" y="4429125"/>
          <p14:tracePt t="58910" x="5219700" y="4419600"/>
          <p14:tracePt t="58926" x="5210175" y="4400550"/>
          <p14:tracePt t="58943" x="5200650" y="4381500"/>
          <p14:tracePt t="58960" x="5200650" y="4357688"/>
          <p14:tracePt t="58976" x="5200650" y="4348163"/>
          <p14:tracePt t="58993" x="5200650" y="4333875"/>
          <p14:tracePt t="59010" x="5200650" y="4310063"/>
          <p14:tracePt t="59026" x="5200650" y="4295775"/>
          <p14:tracePt t="59044" x="5200650" y="4281488"/>
          <p14:tracePt t="59142" x="5200650" y="4286250"/>
          <p14:tracePt t="59158" x="5200650" y="4295775"/>
          <p14:tracePt t="59166" x="5205413" y="4300538"/>
          <p14:tracePt t="59177" x="5205413" y="4305300"/>
          <p14:tracePt t="59194" x="5219700" y="4329113"/>
          <p14:tracePt t="59210" x="5233988" y="4343400"/>
          <p14:tracePt t="59226" x="5243513" y="4352925"/>
          <p14:tracePt t="59243" x="5253038" y="4352925"/>
          <p14:tracePt t="59304" x="5253038" y="4357688"/>
          <p14:tracePt t="59311" x="5253038" y="4362450"/>
          <p14:tracePt t="59319" x="5257800" y="4376738"/>
          <p14:tracePt t="59330" x="5262563" y="4386263"/>
          <p14:tracePt t="59345" x="5276850" y="4410075"/>
          <p14:tracePt t="59361" x="5295900" y="4443413"/>
          <p14:tracePt t="59377" x="5305425" y="4448175"/>
          <p14:tracePt t="59410" x="5305425" y="4452938"/>
          <p14:tracePt t="59427" x="5310188" y="4452938"/>
          <p14:tracePt t="59444" x="5314950" y="4443413"/>
          <p14:tracePt t="59460" x="5319713" y="4414838"/>
          <p14:tracePt t="59477" x="5329238" y="4376738"/>
          <p14:tracePt t="59494" x="5329238" y="4333875"/>
          <p14:tracePt t="59510" x="5329238" y="4295775"/>
          <p14:tracePt t="59527" x="5329238" y="4257675"/>
          <p14:tracePt t="59544" x="5329238" y="4252913"/>
          <p14:tracePt t="59560" x="5329238" y="4248150"/>
          <p14:tracePt t="59598" x="5329238" y="4252913"/>
          <p14:tracePt t="59611" x="5329238" y="4267200"/>
          <p14:tracePt t="59628" x="5324475" y="4305300"/>
          <p14:tracePt t="59644" x="5319713" y="4367213"/>
          <p14:tracePt t="59661" x="5319713" y="4419600"/>
          <p14:tracePt t="59678" x="5319713" y="4448175"/>
          <p14:tracePt t="59694" x="5324475" y="4476750"/>
          <p14:tracePt t="59711" x="5329238" y="4486275"/>
          <p14:tracePt t="59728" x="5329238" y="4491038"/>
          <p14:tracePt t="59762" x="5329238" y="4500563"/>
          <p14:tracePt t="59778" x="5329238" y="4505325"/>
          <p14:tracePt t="59794" x="5334000" y="4529138"/>
          <p14:tracePt t="59811" x="5338763" y="4567238"/>
          <p14:tracePt t="59828" x="5338763" y="4591050"/>
          <p14:tracePt t="59845" x="5343525" y="4648200"/>
          <p14:tracePt t="59862" x="5348288" y="4691063"/>
          <p14:tracePt t="59878" x="5353050" y="4691063"/>
          <p14:tracePt t="60096" x="5353050" y="4700588"/>
          <p14:tracePt t="60103" x="5353050" y="4714875"/>
          <p14:tracePt t="60113" x="5353050" y="4719638"/>
          <p14:tracePt t="60128" x="5357813" y="4729163"/>
          <p14:tracePt t="60145" x="5357813" y="4733925"/>
          <p14:tracePt t="60161" x="5362575" y="4743450"/>
          <p14:tracePt t="60178" x="5362575" y="4748213"/>
          <p14:tracePt t="60230" x="5362575" y="4752975"/>
          <p14:tracePt t="60263" x="5357813" y="4752975"/>
          <p14:tracePt t="60319" x="5353050" y="4752975"/>
          <p14:tracePt t="60663" x="5357813" y="4752975"/>
          <p14:tracePt t="60671" x="5376863" y="4752975"/>
          <p14:tracePt t="60680" x="5391150" y="4748213"/>
          <p14:tracePt t="60697" x="5443538" y="4729163"/>
          <p14:tracePt t="60713" x="5538788" y="4695825"/>
          <p14:tracePt t="60730" x="5786438" y="4605338"/>
          <p14:tracePt t="60746" x="6200775" y="4491038"/>
          <p14:tracePt t="60762" x="6543675" y="4405313"/>
          <p14:tracePt t="60779" x="7215188" y="4276725"/>
          <p14:tracePt t="60795" x="7724775" y="4171950"/>
          <p14:tracePt t="60812" x="8401050" y="4029075"/>
          <p14:tracePt t="60829" x="9005888" y="3871913"/>
          <p14:tracePt t="60846" x="9277350" y="3748088"/>
          <p14:tracePt t="60863" x="9386888" y="3676650"/>
          <p14:tracePt t="60880" x="9472613" y="3609975"/>
          <p14:tracePt t="60896" x="9505950" y="3586163"/>
          <p14:tracePt t="60913" x="9510713" y="3576638"/>
          <p14:tracePt t="60930" x="9510713" y="3567113"/>
          <p14:tracePt t="60946" x="9510713" y="3562350"/>
          <p14:tracePt t="60963" x="9515475" y="3552825"/>
          <p14:tracePt t="60980" x="9525000" y="3548063"/>
          <p14:tracePt t="60997" x="9539288" y="3548063"/>
          <p14:tracePt t="61014" x="9544050" y="3557588"/>
          <p14:tracePt t="61030" x="9548813" y="3567113"/>
          <p14:tracePt t="61047" x="9548813" y="3581400"/>
          <p14:tracePt t="61256" x="9548813" y="3586163"/>
          <p14:tracePt t="61266" x="9548813" y="3590925"/>
          <p14:tracePt t="61287" x="9548813" y="3595688"/>
          <p14:tracePt t="61297" x="9548813" y="3600450"/>
          <p14:tracePt t="61304" x="9548813" y="3605213"/>
          <p14:tracePt t="61315" x="9548813" y="3614738"/>
          <p14:tracePt t="61330" x="9548813" y="3619500"/>
          <p14:tracePt t="61838" x="9553575" y="3619500"/>
          <p14:tracePt t="61998" x="9558338" y="3619500"/>
          <p14:tracePt t="62014" x="9558338" y="3624263"/>
          <p14:tracePt t="62022" x="9563100" y="3624263"/>
          <p14:tracePt t="62038" x="9572625" y="3624263"/>
          <p14:tracePt t="62048" x="9582150" y="3624263"/>
          <p14:tracePt t="62065" x="9615488" y="3619500"/>
          <p14:tracePt t="62081" x="9644063" y="3609975"/>
          <p14:tracePt t="62098" x="9691688" y="3605213"/>
          <p14:tracePt t="62115" x="9725025" y="3595688"/>
          <p14:tracePt t="62131" x="9748838" y="3586163"/>
          <p14:tracePt t="62148" x="9777413" y="3581400"/>
          <p14:tracePt t="62165" x="9810750" y="3571875"/>
          <p14:tracePt t="62182" x="9825038" y="3571875"/>
          <p14:tracePt t="62198" x="9839325" y="3562350"/>
          <p14:tracePt t="62215" x="9848850" y="3552825"/>
          <p14:tracePt t="62231" x="9858375" y="3548063"/>
          <p14:tracePt t="62248" x="9863138" y="3538538"/>
          <p14:tracePt t="62265" x="9867900" y="3538538"/>
          <p14:tracePt t="62282" x="9872663" y="3533775"/>
          <p14:tracePt t="62342" x="9872663" y="3529013"/>
          <p14:tracePt t="63598" x="9872663" y="3524250"/>
          <p14:tracePt t="63623" x="9872663" y="3519488"/>
          <p14:tracePt t="63630" x="9877425" y="3519488"/>
          <p14:tracePt t="63639" x="9882188" y="3519488"/>
          <p14:tracePt t="63650" x="9891713" y="3514725"/>
          <p14:tracePt t="63667" x="9896475" y="3514725"/>
          <p14:tracePt t="63684" x="9920288" y="3509963"/>
          <p14:tracePt t="63702" x="9934575" y="3505200"/>
          <p14:tracePt t="63717" x="9939338" y="3500438"/>
          <p14:tracePt t="63734" x="9944100" y="3500438"/>
          <p14:tracePt t="63750" x="9948863" y="3495675"/>
          <p14:tracePt t="63790" x="9944100" y="3495675"/>
          <p14:tracePt t="63800" x="9939338" y="3495675"/>
          <p14:tracePt t="63817" x="9929813" y="3495675"/>
          <p14:tracePt t="63833" x="9920288" y="3495675"/>
          <p14:tracePt t="63850" x="9910763" y="3490913"/>
          <p14:tracePt t="63867" x="9906000" y="3490913"/>
          <p14:tracePt t="63883" x="9901238" y="3486150"/>
          <p14:tracePt t="63900" x="9896475" y="3486150"/>
          <p14:tracePt t="64014" x="9896475" y="3481388"/>
          <p14:tracePt t="64527" x="9896475" y="3486150"/>
          <p14:tracePt t="64535" x="9896475" y="3495675"/>
          <p14:tracePt t="64543" x="9896475" y="3505200"/>
          <p14:tracePt t="64552" x="9896475" y="3524250"/>
          <p14:tracePt t="64568" x="9901238" y="3595688"/>
          <p14:tracePt t="64585" x="9901238" y="3667125"/>
          <p14:tracePt t="64589" x="9901238" y="3719513"/>
          <p14:tracePt t="64602" x="9906000" y="3776663"/>
          <p14:tracePt t="64619" x="9910763" y="3848100"/>
          <p14:tracePt t="64635" x="9910763" y="3900488"/>
          <p14:tracePt t="64652" x="9920288" y="3933825"/>
          <p14:tracePt t="64669" x="9925050" y="3962400"/>
          <p14:tracePt t="64686" x="9925050" y="3976688"/>
          <p14:tracePt t="64703" x="9929813" y="3981450"/>
          <p14:tracePt t="64719" x="9934575" y="3986213"/>
          <p14:tracePt t="65222" x="9934575" y="3981450"/>
          <p14:tracePt t="65238" x="9934575" y="3976688"/>
          <p14:tracePt t="65247" x="9939338" y="3976688"/>
          <p14:tracePt t="65550" x="9939338" y="3971925"/>
          <p14:tracePt t="65694" x="9944100" y="3971925"/>
          <p14:tracePt t="65702" x="9948863" y="3971925"/>
          <p14:tracePt t="65711" x="9958388" y="3981450"/>
          <p14:tracePt t="65720" x="9963150" y="3981450"/>
          <p14:tracePt t="65736" x="9986963" y="3990975"/>
          <p14:tracePt t="65753" x="9996488" y="3995738"/>
          <p14:tracePt t="65770" x="10006013" y="3995738"/>
          <p14:tracePt t="65786" x="10010775" y="4005263"/>
          <p14:tracePt t="65803" x="10015538" y="4005263"/>
          <p14:tracePt t="65820" x="10020300" y="4010025"/>
          <p14:tracePt t="65836" x="10025063" y="4010025"/>
          <p14:tracePt t="65853" x="10034588" y="4010025"/>
          <p14:tracePt t="65870" x="10039350" y="4010025"/>
          <p14:tracePt t="65887" x="10048875" y="4010025"/>
          <p14:tracePt t="65903" x="10063163" y="4019550"/>
          <p14:tracePt t="65920" x="10077450" y="4019550"/>
          <p14:tracePt t="65937" x="10082213" y="4024313"/>
          <p14:tracePt t="65953" x="10091738" y="4029075"/>
          <p14:tracePt t="65970" x="10096500" y="4029075"/>
          <p14:tracePt t="65987" x="10110788" y="4033838"/>
          <p14:tracePt t="66003" x="10120313" y="4033838"/>
          <p14:tracePt t="66020" x="10129838" y="4033838"/>
          <p14:tracePt t="66037" x="10148888" y="4033838"/>
          <p14:tracePt t="66054" x="10172700" y="4033838"/>
          <p14:tracePt t="66070" x="10191750" y="4033838"/>
          <p14:tracePt t="66087" x="10220325" y="4033838"/>
          <p14:tracePt t="66103" x="10263188" y="4038600"/>
          <p14:tracePt t="66120" x="10291763" y="4043363"/>
          <p14:tracePt t="66138" x="10329863" y="4052888"/>
          <p14:tracePt t="66153" x="10358438" y="4057650"/>
          <p14:tracePt t="66170" x="10382250" y="4062413"/>
          <p14:tracePt t="66187" x="10396538" y="4067175"/>
          <p14:tracePt t="66203" x="10420350" y="4071938"/>
          <p14:tracePt t="66220" x="10472738" y="4086225"/>
          <p14:tracePt t="66237" x="10639425" y="4129088"/>
          <p14:tracePt t="66254" x="10710863" y="4152900"/>
          <p14:tracePt t="66270" x="10806113" y="4191000"/>
          <p14:tracePt t="66287" x="10882313" y="4195763"/>
          <p14:tracePt t="66304" x="10906125" y="4167188"/>
          <p14:tracePt t="66566" x="10910888" y="4167188"/>
          <p14:tracePt t="66582" x="10915650" y="4167188"/>
          <p14:tracePt t="66591" x="10920413" y="4167188"/>
          <p14:tracePt t="66695" x="10920413" y="4171950"/>
          <p14:tracePt t="66719" x="10920413" y="4176713"/>
          <p14:tracePt t="68798" x="10920413" y="4181475"/>
          <p14:tracePt t="68822" x="10920413" y="4186238"/>
          <p14:tracePt t="68830" x="10915650" y="4186238"/>
          <p14:tracePt t="68846" x="10910888" y="4186238"/>
          <p14:tracePt t="68857" x="10906125" y="4191000"/>
          <p14:tracePt t="68874" x="10896600" y="4195763"/>
          <p14:tracePt t="68891" x="10877550" y="4200525"/>
          <p14:tracePt t="68908" x="10858500" y="4205288"/>
          <p14:tracePt t="68924" x="10834688" y="4205288"/>
          <p14:tracePt t="68942" x="10810875" y="4205288"/>
          <p14:tracePt t="68958" x="10787063" y="4210050"/>
          <p14:tracePt t="68974" x="10768013" y="4210050"/>
          <p14:tracePt t="68992" x="10748963" y="4210050"/>
          <p14:tracePt t="69008" x="10734675" y="4210050"/>
          <p14:tracePt t="69025" x="10725150" y="4214813"/>
          <p14:tracePt t="69041" x="10720388" y="4214813"/>
          <p14:tracePt t="69142" x="10715625" y="4214813"/>
          <p14:tracePt t="69166" x="10715625" y="4205288"/>
          <p14:tracePt t="69174" x="10715625" y="4191000"/>
          <p14:tracePt t="69181" x="10715625" y="4186238"/>
          <p14:tracePt t="69390" x="10706100" y="4186238"/>
          <p14:tracePt t="69397" x="10696575" y="4186238"/>
          <p14:tracePt t="69408" x="10687050" y="4186238"/>
          <p14:tracePt t="69425" x="10663238" y="4195763"/>
          <p14:tracePt t="69441" x="10634663" y="4205288"/>
          <p14:tracePt t="69458" x="10620375" y="4205288"/>
          <p14:tracePt t="69475" x="10610850" y="4205288"/>
          <p14:tracePt t="69491" x="10606088" y="4205288"/>
          <p14:tracePt t="69509" x="10601325" y="4205288"/>
          <p14:tracePt t="69525" x="10591800" y="4205288"/>
          <p14:tracePt t="69542" x="10587038" y="4205288"/>
          <p14:tracePt t="69576" x="10582275" y="4205288"/>
          <p14:tracePt t="70247" x="10577513" y="4210050"/>
          <p14:tracePt t="70254" x="10563225" y="4210050"/>
          <p14:tracePt t="70264" x="10553700" y="4210050"/>
          <p14:tracePt t="70277" x="10534650" y="4214813"/>
          <p14:tracePt t="70294" x="10472738" y="4224338"/>
          <p14:tracePt t="70310" x="10448925" y="4229100"/>
          <p14:tracePt t="70327" x="10429875" y="4233863"/>
          <p14:tracePt t="70344" x="10425113" y="4233863"/>
          <p14:tracePt t="70360" x="10410825" y="4238625"/>
          <p14:tracePt t="70377" x="10401300" y="4243388"/>
          <p14:tracePt t="70394" x="10377488" y="4243388"/>
          <p14:tracePt t="70411" x="10363200" y="4248150"/>
          <p14:tracePt t="70427" x="10339388" y="4252913"/>
          <p14:tracePt t="70444" x="10320338" y="4257675"/>
          <p14:tracePt t="70460" x="10315575" y="4257675"/>
          <p14:tracePt t="70477" x="10315575" y="4262438"/>
          <p14:tracePt t="70518" x="10310813" y="4262438"/>
          <p14:tracePt t="70615" x="10310813" y="4267200"/>
          <p14:tracePt t="70623" x="10315575" y="4267200"/>
          <p14:tracePt t="70631" x="10315575" y="4271963"/>
          <p14:tracePt t="70644" x="10325100" y="4276725"/>
          <p14:tracePt t="70661" x="10358438" y="4291013"/>
          <p14:tracePt t="70677" x="10410825" y="4310063"/>
          <p14:tracePt t="70694" x="10453688" y="4314825"/>
          <p14:tracePt t="70711" x="10491788" y="4319588"/>
          <p14:tracePt t="70727" x="10529888" y="4319588"/>
          <p14:tracePt t="70743" x="10544175" y="4319588"/>
          <p14:tracePt t="70814" x="10539413" y="4319588"/>
          <p14:tracePt t="70822" x="10529888" y="4319588"/>
          <p14:tracePt t="70830" x="10515600" y="4319588"/>
          <p14:tracePt t="70844" x="10506075" y="4319588"/>
          <p14:tracePt t="70860" x="10453688" y="4319588"/>
          <p14:tracePt t="70877" x="10344150" y="4314825"/>
          <p14:tracePt t="70894" x="10229850" y="4314825"/>
          <p14:tracePt t="70910" x="10091738" y="4314825"/>
          <p14:tracePt t="70927" x="9982200" y="4310063"/>
          <p14:tracePt t="70944" x="9810750" y="4310063"/>
          <p14:tracePt t="70960" x="9720263" y="4300538"/>
          <p14:tracePt t="70977" x="9620250" y="4295775"/>
          <p14:tracePt t="70994" x="9577388" y="4291013"/>
          <p14:tracePt t="71010" x="9534525" y="4286250"/>
          <p14:tracePt t="71027" x="9520238" y="4286250"/>
          <p14:tracePt t="71044" x="9515475" y="4281488"/>
          <p14:tracePt t="71060" x="9510713" y="4281488"/>
          <p14:tracePt t="71077" x="9510713" y="4271963"/>
          <p14:tracePt t="71094" x="9505950" y="4267200"/>
          <p14:tracePt t="71110" x="9496425" y="4262438"/>
          <p14:tracePt t="71127" x="9491663" y="4257675"/>
          <p14:tracePt t="71144" x="9482138" y="4252913"/>
          <p14:tracePt t="71160" x="9477375" y="4248150"/>
          <p14:tracePt t="71198" x="9472613" y="4248150"/>
          <p14:tracePt t="71211" x="9472613" y="4243388"/>
          <p14:tracePt t="71228" x="9453563" y="4243388"/>
          <p14:tracePt t="71245" x="9439275" y="4243388"/>
          <p14:tracePt t="71262" x="9396413" y="4243388"/>
          <p14:tracePt t="71278" x="9372600" y="4243388"/>
          <p14:tracePt t="71295" x="9329738" y="4243388"/>
          <p14:tracePt t="71311" x="9301163" y="4243388"/>
          <p14:tracePt t="71328" x="9267825" y="4243388"/>
          <p14:tracePt t="71344" x="9253538" y="4243388"/>
          <p14:tracePt t="71361" x="9239250" y="4243388"/>
          <p14:tracePt t="71395" x="9239250" y="4248150"/>
          <p14:tracePt t="71411" x="9239250" y="4252913"/>
          <p14:tracePt t="71428" x="9239250" y="4271963"/>
          <p14:tracePt t="71445" x="9253538" y="4286250"/>
          <p14:tracePt t="71461" x="9267825" y="4291013"/>
          <p14:tracePt t="71478" x="9291638" y="4305300"/>
          <p14:tracePt t="71495" x="9329738" y="4314825"/>
          <p14:tracePt t="71512" x="9372600" y="4324350"/>
          <p14:tracePt t="71528" x="9396413" y="4324350"/>
          <p14:tracePt t="71545" x="9434513" y="4329113"/>
          <p14:tracePt t="71561" x="9453563" y="4329113"/>
          <p14:tracePt t="71578" x="9472613" y="4329113"/>
          <p14:tracePt t="71582" x="9482138" y="4329113"/>
          <p14:tracePt t="71595" x="9486900" y="4329113"/>
          <p14:tracePt t="71990" x="9482138" y="4329113"/>
          <p14:tracePt t="72022" x="9477375" y="4333875"/>
          <p14:tracePt t="72040" x="9472613" y="4333875"/>
          <p14:tracePt t="72055" x="9467850" y="4333875"/>
          <p14:tracePt t="72239" x="9467850" y="4338638"/>
          <p14:tracePt t="72758" x="9472613" y="4338638"/>
          <p14:tracePt t="72766" x="9477375" y="4343400"/>
          <p14:tracePt t="72779" x="9482138" y="4348163"/>
          <p14:tracePt t="72796" x="9491663" y="4357688"/>
          <p14:tracePt t="72813" x="9525000" y="4386263"/>
          <p14:tracePt t="72829" x="9544050" y="4400550"/>
          <p14:tracePt t="72846" x="9577388" y="4414838"/>
          <p14:tracePt t="72863" x="9596438" y="4429125"/>
          <p14:tracePt t="72880" x="9644063" y="4438650"/>
          <p14:tracePt t="72897" x="9686925" y="4452938"/>
          <p14:tracePt t="72914" x="9763125" y="4467225"/>
          <p14:tracePt t="72931" x="9825038" y="4476750"/>
          <p14:tracePt t="72947" x="9896475" y="4491038"/>
          <p14:tracePt t="72964" x="9934575" y="4495800"/>
          <p14:tracePt t="72981" x="9934575" y="4500563"/>
          <p14:tracePt t="73063" x="9934575" y="4505325"/>
          <p14:tracePt t="73079" x="9934575" y="4514850"/>
          <p14:tracePt t="73087" x="9934575" y="4524375"/>
          <p14:tracePt t="73103" x="9929813" y="4533900"/>
          <p14:tracePt t="73114" x="9920288" y="4548188"/>
          <p14:tracePt t="73131" x="9901238" y="4567238"/>
          <p14:tracePt t="73146" x="9886950" y="4586288"/>
          <p14:tracePt t="73163" x="9839325" y="4619625"/>
          <p14:tracePt t="73180" x="9801225" y="4643438"/>
          <p14:tracePt t="73197" x="9734550" y="4672013"/>
          <p14:tracePt t="73214" x="9658350" y="4676775"/>
          <p14:tracePt t="73231" x="9582150" y="4676775"/>
          <p14:tracePt t="73247" x="9525000" y="4676775"/>
          <p14:tracePt t="73266" x="9472613" y="4676775"/>
          <p14:tracePt t="73281" x="9453563" y="4672013"/>
          <p14:tracePt t="73298" x="9444038" y="4667250"/>
          <p14:tracePt t="73314" x="9434513" y="4662488"/>
          <p14:tracePt t="73331" x="9429750" y="4657725"/>
          <p14:tracePt t="73454" x="9434513" y="4652963"/>
          <p14:tracePt t="73470" x="9439275" y="4652963"/>
          <p14:tracePt t="73494" x="9444038" y="4652963"/>
          <p14:tracePt t="73519" x="9448800" y="4652963"/>
          <p14:tracePt t="74201" x="9448800" y="4648200"/>
          <p14:tracePt t="74223" x="9453563" y="4648200"/>
          <p14:tracePt t="74232" x="9458325" y="4643438"/>
          <p14:tracePt t="74296" x="9458325" y="4638675"/>
          <p14:tracePt t="74351" x="9453563" y="4638675"/>
          <p14:tracePt t="74391" x="9448800" y="4638675"/>
          <p14:tracePt t="74423" x="9444038" y="4638675"/>
          <p14:tracePt t="74447" x="9439275" y="4638675"/>
          <p14:tracePt t="74455" x="9434513" y="4638675"/>
          <p14:tracePt t="74467" x="9429750" y="4638675"/>
          <p14:tracePt t="74483" x="9424988" y="4638675"/>
          <p14:tracePt t="74499" x="9415463" y="4638675"/>
          <p14:tracePt t="74516" x="9415463" y="4643438"/>
          <p14:tracePt t="74533" x="9410700" y="4643438"/>
          <p14:tracePt t="74576" x="9405938" y="4643438"/>
          <p14:tracePt t="74591" x="9405938" y="4648200"/>
          <p14:tracePt t="74599" x="9405938" y="4652963"/>
          <p14:tracePt t="74616" x="9405938" y="4657725"/>
          <p14:tracePt t="74633" x="9405938" y="4676775"/>
          <p14:tracePt t="74649" x="9405938" y="4691063"/>
          <p14:tracePt t="74666" x="9405938" y="4710113"/>
          <p14:tracePt t="74683" x="9410700" y="4738688"/>
          <p14:tracePt t="74700" x="9424988" y="4772025"/>
          <p14:tracePt t="74716" x="9429750" y="4791075"/>
          <p14:tracePt t="74732" x="9439275" y="4805363"/>
          <p14:tracePt t="74749" x="9448800" y="4819650"/>
          <p14:tracePt t="74765" x="9448800" y="4829175"/>
          <p14:tracePt t="74782" x="9448800" y="4833938"/>
          <p14:tracePt t="74799" x="9448800" y="4843463"/>
          <p14:tracePt t="74816" x="9453563" y="4843463"/>
          <p14:tracePt t="74919" x="9453563" y="4848225"/>
          <p14:tracePt t="74942" x="9448800" y="4848225"/>
          <p14:tracePt t="74951" x="9448800" y="4852988"/>
          <p14:tracePt t="74958" x="9448800" y="4857750"/>
          <p14:tracePt t="74968" x="9444038" y="4862513"/>
          <p14:tracePt t="74990" x="9444038" y="4867275"/>
          <p14:tracePt t="75014" x="9444038" y="4872038"/>
          <p14:tracePt t="75022" x="9444038" y="4876800"/>
          <p14:tracePt t="75033" x="9444038" y="4886325"/>
          <p14:tracePt t="75050" x="9444038" y="4905375"/>
          <p14:tracePt t="75067" x="9448800" y="4933950"/>
          <p14:tracePt t="75084" x="9458325" y="4948238"/>
          <p14:tracePt t="75087" x="9467850" y="4962525"/>
          <p14:tracePt t="75100" x="9482138" y="4972050"/>
          <p14:tracePt t="75117" x="9534525" y="4991100"/>
          <p14:tracePt t="75134" x="9586913" y="5005388"/>
          <p14:tracePt t="75151" x="9658350" y="5014913"/>
          <p14:tracePt t="75167" x="9696450" y="5019675"/>
          <p14:tracePt t="75184" x="9748838" y="5024438"/>
          <p14:tracePt t="75201" x="9767888" y="5024438"/>
          <p14:tracePt t="75217" x="9786938" y="5024438"/>
          <p14:tracePt t="75234" x="9791700" y="5019675"/>
          <p14:tracePt t="75251" x="9796463" y="5014913"/>
          <p14:tracePt t="75267" x="9805988" y="5005388"/>
          <p14:tracePt t="75284" x="9815513" y="4991100"/>
          <p14:tracePt t="75301" x="9825038" y="4976813"/>
          <p14:tracePt t="75318" x="9848850" y="4953000"/>
          <p14:tracePt t="75334" x="9858375" y="4943475"/>
          <p14:tracePt t="75351" x="9867900" y="4924425"/>
          <p14:tracePt t="75367" x="9877425" y="4910138"/>
          <p14:tracePt t="75384" x="9877425" y="4905375"/>
          <p14:tracePt t="75401" x="9886950" y="4881563"/>
          <p14:tracePt t="75418" x="9891713" y="4872038"/>
          <p14:tracePt t="75434" x="9891713" y="4848225"/>
          <p14:tracePt t="75452" x="9891713" y="4838700"/>
          <p14:tracePt t="75468" x="9891713" y="4814888"/>
          <p14:tracePt t="75484" x="9886950" y="4805363"/>
          <p14:tracePt t="75501" x="9877425" y="4781550"/>
          <p14:tracePt t="75518" x="9877425" y="4772025"/>
          <p14:tracePt t="75534" x="9863138" y="4757738"/>
          <p14:tracePt t="75551" x="9853613" y="4743450"/>
          <p14:tracePt t="75568" x="9834563" y="4724400"/>
          <p14:tracePt t="75584" x="9805988" y="4705350"/>
          <p14:tracePt t="75601" x="9777413" y="4695825"/>
          <p14:tracePt t="75618" x="9734550" y="4681538"/>
          <p14:tracePt t="75635" x="9705975" y="4681538"/>
          <p14:tracePt t="75651" x="9639300" y="4672013"/>
          <p14:tracePt t="75668" x="9596438" y="4672013"/>
          <p14:tracePt t="75686" x="9510713" y="4667250"/>
          <p14:tracePt t="75701" x="9482138" y="4667250"/>
          <p14:tracePt t="75718" x="9429750" y="4672013"/>
          <p14:tracePt t="75735" x="9396413" y="4676775"/>
          <p14:tracePt t="75751" x="9353550" y="4686300"/>
          <p14:tracePt t="75768" x="9324975" y="4691063"/>
          <p14:tracePt t="75785" x="9282113" y="4710113"/>
          <p14:tracePt t="75801" x="9248775" y="4719638"/>
          <p14:tracePt t="75818" x="9205913" y="4743450"/>
          <p14:tracePt t="75835" x="9167813" y="4762500"/>
          <p14:tracePt t="75851" x="9144000" y="4776788"/>
          <p14:tracePt t="75868" x="9105900" y="4786313"/>
          <p14:tracePt t="75885" x="9067800" y="4800600"/>
          <p14:tracePt t="75902" x="9029700" y="4814888"/>
          <p14:tracePt t="75919" x="9001125" y="4829175"/>
          <p14:tracePt t="75935" x="8982075" y="4843463"/>
          <p14:tracePt t="75952" x="8972550" y="4862513"/>
          <p14:tracePt t="75968" x="8967788" y="4876800"/>
          <p14:tracePt t="75985" x="8963025" y="4895850"/>
          <p14:tracePt t="76002" x="8963025" y="4914900"/>
          <p14:tracePt t="76018" x="8963025" y="4938713"/>
          <p14:tracePt t="76035" x="8963025" y="4962525"/>
          <p14:tracePt t="76052" x="8963025" y="4986338"/>
          <p14:tracePt t="76069" x="8963025" y="5019675"/>
          <p14:tracePt t="76086" x="8972550" y="5048250"/>
          <p14:tracePt t="76102" x="8977313" y="5062538"/>
          <p14:tracePt t="76118" x="8991600" y="5100638"/>
          <p14:tracePt t="76135" x="9029700" y="5148263"/>
          <p14:tracePt t="76152" x="9058275" y="5167313"/>
          <p14:tracePt t="76169" x="9072563" y="5172075"/>
          <p14:tracePt t="76185" x="9082088" y="5162550"/>
          <p14:tracePt t="76203" x="9082088" y="5157788"/>
          <p14:tracePt t="76407" x="9086850" y="5157788"/>
          <p14:tracePt t="76423" x="9086850" y="5162550"/>
          <p14:tracePt t="78056" x="9082088" y="5162550"/>
        </p14:tracePtLst>
      </p14:laserTrace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AT" dirty="0" smtClean="0"/>
              <a:t>Development </a:t>
            </a:r>
            <a:r>
              <a:rPr lang="de-AT" dirty="0" err="1" smtClean="0"/>
              <a:t>of</a:t>
            </a:r>
            <a:r>
              <a:rPr lang="de-AT" dirty="0" smtClean="0"/>
              <a:t> a </a:t>
            </a:r>
            <a:r>
              <a:rPr lang="de-AT" dirty="0" smtClean="0">
                <a:solidFill>
                  <a:srgbClr val="FF0000"/>
                </a:solidFill>
              </a:rPr>
              <a:t>Laser </a:t>
            </a:r>
            <a:r>
              <a:rPr lang="de-AT" dirty="0" err="1" smtClean="0">
                <a:solidFill>
                  <a:srgbClr val="FF0000"/>
                </a:solidFill>
              </a:rPr>
              <a:t>based</a:t>
            </a:r>
            <a:r>
              <a:rPr lang="de-AT" dirty="0" smtClean="0">
                <a:solidFill>
                  <a:srgbClr val="FF0000"/>
                </a:solidFill>
              </a:rPr>
              <a:t> NDT</a:t>
            </a:r>
            <a:r>
              <a:rPr lang="de-AT" dirty="0" smtClean="0"/>
              <a:t>-System </a:t>
            </a:r>
            <a:r>
              <a:rPr lang="de-AT" dirty="0" err="1" smtClean="0"/>
              <a:t>with</a:t>
            </a:r>
            <a:r>
              <a:rPr lang="de-AT" dirty="0" smtClean="0"/>
              <a:t>:</a:t>
            </a:r>
          </a:p>
          <a:p>
            <a:pPr lvl="1"/>
            <a:r>
              <a:rPr lang="de-AT" dirty="0" err="1" smtClean="0"/>
              <a:t>Reduced</a:t>
            </a:r>
            <a:r>
              <a:rPr lang="de-AT" dirty="0" smtClean="0"/>
              <a:t> </a:t>
            </a:r>
            <a:r>
              <a:rPr lang="de-AT" dirty="0" err="1" smtClean="0"/>
              <a:t>footprint</a:t>
            </a:r>
            <a:endParaRPr lang="de-AT" dirty="0" smtClean="0"/>
          </a:p>
          <a:p>
            <a:pPr lvl="1"/>
            <a:r>
              <a:rPr lang="de-AT" dirty="0" err="1" smtClean="0"/>
              <a:t>Reduced</a:t>
            </a:r>
            <a:r>
              <a:rPr lang="de-AT" dirty="0" smtClean="0"/>
              <a:t> </a:t>
            </a:r>
            <a:r>
              <a:rPr lang="de-AT" dirty="0" err="1" smtClean="0"/>
              <a:t>costs</a:t>
            </a:r>
            <a:endParaRPr lang="de-AT" dirty="0" smtClean="0"/>
          </a:p>
          <a:p>
            <a:pPr lvl="1"/>
            <a:r>
              <a:rPr lang="de-AT" dirty="0" smtClean="0"/>
              <a:t>Enhanced </a:t>
            </a:r>
            <a:r>
              <a:rPr lang="de-AT" dirty="0" err="1" smtClean="0"/>
              <a:t>flexibility</a:t>
            </a:r>
            <a:r>
              <a:rPr lang="de-AT" dirty="0" smtClean="0"/>
              <a:t> (</a:t>
            </a:r>
            <a:r>
              <a:rPr lang="de-AT" dirty="0" err="1" smtClean="0"/>
              <a:t>use</a:t>
            </a:r>
            <a:r>
              <a:rPr lang="de-AT" dirty="0" smtClean="0"/>
              <a:t> in </a:t>
            </a:r>
            <a:r>
              <a:rPr lang="de-AT" dirty="0" err="1" smtClean="0"/>
              <a:t>production</a:t>
            </a:r>
            <a:r>
              <a:rPr lang="de-AT" dirty="0" smtClean="0"/>
              <a:t> </a:t>
            </a:r>
            <a:r>
              <a:rPr lang="de-AT" dirty="0" err="1" smtClean="0"/>
              <a:t>environment</a:t>
            </a:r>
            <a:r>
              <a:rPr lang="de-AT" dirty="0" smtClean="0"/>
              <a:t> </a:t>
            </a:r>
            <a:r>
              <a:rPr lang="de-AT" dirty="0" err="1" smtClean="0"/>
              <a:t>or</a:t>
            </a:r>
            <a:r>
              <a:rPr lang="de-AT" dirty="0" smtClean="0"/>
              <a:t> in </a:t>
            </a:r>
            <a:r>
              <a:rPr lang="de-AT" dirty="0" err="1" smtClean="0"/>
              <a:t>small</a:t>
            </a:r>
            <a:r>
              <a:rPr lang="de-AT" dirty="0" smtClean="0"/>
              <a:t> </a:t>
            </a:r>
            <a:r>
              <a:rPr lang="de-AT" dirty="0" err="1" smtClean="0"/>
              <a:t>laboratory</a:t>
            </a:r>
            <a:r>
              <a:rPr lang="de-AT" dirty="0" smtClean="0"/>
              <a:t>)</a:t>
            </a:r>
          </a:p>
          <a:p>
            <a:pPr lvl="1"/>
            <a:r>
              <a:rPr lang="de-AT" dirty="0" err="1" smtClean="0"/>
              <a:t>Fully</a:t>
            </a:r>
            <a:r>
              <a:rPr lang="de-AT" dirty="0" smtClean="0"/>
              <a:t> </a:t>
            </a:r>
            <a:r>
              <a:rPr lang="de-AT" dirty="0" err="1" smtClean="0"/>
              <a:t>Automated</a:t>
            </a:r>
            <a:endParaRPr lang="de-AT" dirty="0" smtClean="0"/>
          </a:p>
          <a:p>
            <a:pPr lvl="1"/>
            <a:r>
              <a:rPr lang="de-AT" dirty="0"/>
              <a:t>Fast </a:t>
            </a:r>
            <a:r>
              <a:rPr lang="de-AT" dirty="0" err="1"/>
              <a:t>scanning</a:t>
            </a:r>
            <a:endParaRPr lang="de-AT" dirty="0"/>
          </a:p>
          <a:p>
            <a:pPr lvl="1"/>
            <a:r>
              <a:rPr lang="de-AT" dirty="0" err="1" smtClean="0"/>
              <a:t>No</a:t>
            </a:r>
            <a:r>
              <a:rPr lang="de-AT" dirty="0" smtClean="0"/>
              <a:t> </a:t>
            </a:r>
            <a:r>
              <a:rPr lang="de-AT" dirty="0" err="1" smtClean="0"/>
              <a:t>complicated</a:t>
            </a:r>
            <a:r>
              <a:rPr lang="de-AT" dirty="0" smtClean="0"/>
              <a:t> </a:t>
            </a:r>
            <a:r>
              <a:rPr lang="de-AT" dirty="0" err="1" smtClean="0"/>
              <a:t>part</a:t>
            </a:r>
            <a:r>
              <a:rPr lang="de-AT" dirty="0" smtClean="0"/>
              <a:t> </a:t>
            </a:r>
            <a:r>
              <a:rPr lang="de-AT" dirty="0" err="1" smtClean="0"/>
              <a:t>handling</a:t>
            </a:r>
            <a:r>
              <a:rPr lang="de-AT" dirty="0" smtClean="0"/>
              <a:t> (</a:t>
            </a:r>
            <a:r>
              <a:rPr lang="de-AT" dirty="0" err="1" smtClean="0"/>
              <a:t>fixtures</a:t>
            </a:r>
            <a:r>
              <a:rPr lang="de-AT" dirty="0" smtClean="0"/>
              <a:t>)</a:t>
            </a:r>
          </a:p>
          <a:p>
            <a:endParaRPr lang="de-AT" dirty="0">
              <a:sym typeface="Wingdings" panose="05000000000000000000" pitchFamily="2" charset="2"/>
            </a:endParaRPr>
          </a:p>
          <a:p>
            <a:r>
              <a:rPr lang="de-AT" dirty="0" smtClean="0">
                <a:solidFill>
                  <a:srgbClr val="FF0000"/>
                </a:solidFill>
                <a:sym typeface="Wingdings" panose="05000000000000000000" pitchFamily="2" charset="2"/>
              </a:rPr>
              <a:t>Laser </a:t>
            </a:r>
            <a:r>
              <a:rPr lang="de-AT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Ultrasonic</a:t>
            </a:r>
            <a:r>
              <a:rPr lang="de-AT" dirty="0" smtClean="0">
                <a:solidFill>
                  <a:srgbClr val="FF0000"/>
                </a:solidFill>
                <a:sym typeface="Wingdings" panose="05000000000000000000" pitchFamily="2" charset="2"/>
              </a:rPr>
              <a:t> NDT </a:t>
            </a:r>
            <a:r>
              <a:rPr lang="de-AT" dirty="0" err="1" smtClean="0">
                <a:sym typeface="Wingdings" panose="05000000000000000000" pitchFamily="2" charset="2"/>
              </a:rPr>
              <a:t>for</a:t>
            </a:r>
            <a:r>
              <a:rPr lang="de-AT" dirty="0" smtClean="0">
                <a:sym typeface="Wingdings" panose="05000000000000000000" pitchFamily="2" charset="2"/>
              </a:rPr>
              <a:t> Composite </a:t>
            </a:r>
            <a:r>
              <a:rPr lang="de-AT" dirty="0" err="1" smtClean="0">
                <a:sym typeface="Wingdings" panose="05000000000000000000" pitchFamily="2" charset="2"/>
              </a:rPr>
              <a:t>testing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br>
              <a:rPr lang="de-AT" dirty="0" smtClean="0">
                <a:sym typeface="Wingdings" panose="05000000000000000000" pitchFamily="2" charset="2"/>
              </a:rPr>
            </a:br>
            <a:r>
              <a:rPr lang="de-AT" dirty="0" smtClean="0">
                <a:sym typeface="Wingdings" panose="05000000000000000000" pitchFamily="2" charset="2"/>
              </a:rPr>
              <a:t> </a:t>
            </a:r>
            <a:r>
              <a:rPr lang="de-AT" dirty="0" err="1" smtClean="0">
                <a:sym typeface="Wingdings" panose="05000000000000000000" pitchFamily="2" charset="2"/>
              </a:rPr>
              <a:t>ACCURATe</a:t>
            </a:r>
            <a:r>
              <a:rPr lang="de-AT" dirty="0" smtClean="0">
                <a:sym typeface="Wingdings" panose="05000000000000000000" pitchFamily="2" charset="2"/>
              </a:rPr>
              <a:t> Project </a:t>
            </a:r>
            <a:r>
              <a:rPr lang="de-AT" dirty="0" err="1" smtClean="0">
                <a:sym typeface="Wingdings" panose="05000000000000000000" pitchFamily="2" charset="2"/>
              </a:rPr>
              <a:t>funded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by</a:t>
            </a:r>
            <a:r>
              <a:rPr lang="de-AT" dirty="0" smtClean="0">
                <a:sym typeface="Wingdings" panose="05000000000000000000" pitchFamily="2" charset="2"/>
              </a:rPr>
              <a:t> Clean Sky 2</a:t>
            </a:r>
            <a:endParaRPr lang="de-AT" dirty="0" smtClean="0"/>
          </a:p>
          <a:p>
            <a:pPr lvl="1"/>
            <a:endParaRPr lang="de-AT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sz="3200" dirty="0" err="1" smtClean="0"/>
              <a:t>Our</a:t>
            </a:r>
            <a:r>
              <a:rPr lang="de-AT" sz="3200" dirty="0" smtClean="0"/>
              <a:t> Motivation</a:t>
            </a:r>
            <a:endParaRPr lang="de-AT" sz="32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85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678"/>
    </mc:Choice>
    <mc:Fallback xmlns="">
      <p:transition spd="slow" advTm="35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544" x="9077325" y="5162550"/>
          <p14:tracePt t="567" x="9072563" y="5162550"/>
          <p14:tracePt t="575" x="9067800" y="5162550"/>
          <p14:tracePt t="583" x="9058275" y="5162550"/>
          <p14:tracePt t="597" x="9048750" y="5162550"/>
          <p14:tracePt t="614" x="9043988" y="5162550"/>
          <p14:tracePt t="838" x="9039225" y="5162550"/>
          <p14:tracePt t="845" x="9034463" y="5167313"/>
          <p14:tracePt t="854" x="9015413" y="5172075"/>
          <p14:tracePt t="864" x="8982075" y="5176838"/>
          <p14:tracePt t="881" x="8915400" y="5176838"/>
          <p14:tracePt t="898" x="8853488" y="5176838"/>
          <p14:tracePt t="915" x="8782050" y="5172075"/>
          <p14:tracePt t="931" x="8515350" y="5143500"/>
          <p14:tracePt t="947" x="8167688" y="5100638"/>
          <p14:tracePt t="963" x="7953375" y="5072063"/>
          <p14:tracePt t="980" x="7343775" y="5000625"/>
          <p14:tracePt t="997" x="6915150" y="4938713"/>
          <p14:tracePt t="1013" x="6586538" y="4872038"/>
          <p14:tracePt t="1030" x="6448425" y="4843463"/>
          <p14:tracePt t="1047" x="6281738" y="4805363"/>
          <p14:tracePt t="1063" x="6215063" y="4791075"/>
          <p14:tracePt t="1080" x="6196013" y="4786313"/>
          <p14:tracePt t="4757" x="6191250" y="4786313"/>
          <p14:tracePt t="4821" x="6186488" y="4786313"/>
          <p14:tracePt t="4830" x="6176963" y="4786313"/>
          <p14:tracePt t="4846" x="6162675" y="4786313"/>
          <p14:tracePt t="4856" x="6143625" y="4786313"/>
          <p14:tracePt t="4871" x="6096000" y="4786313"/>
          <p14:tracePt t="4887" x="6076950" y="4791075"/>
          <p14:tracePt t="4904" x="6053138" y="4800600"/>
          <p14:tracePt t="4921" x="6043613" y="4800600"/>
          <p14:tracePt t="4937" x="6034088" y="4805363"/>
          <p14:tracePt t="4954" x="6024563" y="4810125"/>
          <p14:tracePt t="4971" x="6019800" y="4810125"/>
          <p14:tracePt t="4987" x="6015038" y="4810125"/>
          <p14:tracePt t="5005" x="6005513" y="4810125"/>
          <p14:tracePt t="5021" x="5991225" y="4805363"/>
          <p14:tracePt t="5037" x="5972175" y="4805363"/>
          <p14:tracePt t="5053" x="5943600" y="4805363"/>
          <p14:tracePt t="5069" x="5910263" y="4805363"/>
          <p14:tracePt t="5086" x="5805488" y="4805363"/>
          <p14:tracePt t="5103" x="5719763" y="4805363"/>
          <p14:tracePt t="5122" x="5581650" y="4819650"/>
          <p14:tracePt t="5138" x="5462588" y="4848225"/>
          <p14:tracePt t="5155" x="5276850" y="4886325"/>
          <p14:tracePt t="5173" x="4962525" y="4924425"/>
          <p14:tracePt t="5187" x="4791075" y="4943475"/>
          <p14:tracePt t="5204" x="4391025" y="4976813"/>
          <p14:tracePt t="5221" x="4024313" y="4995863"/>
          <p14:tracePt t="5238" x="3800475" y="5000625"/>
          <p14:tracePt t="5254" x="3514725" y="5033963"/>
          <p14:tracePt t="5271" x="3324225" y="5038725"/>
          <p14:tracePt t="5288" x="3090863" y="5048250"/>
          <p14:tracePt t="5304" x="2867025" y="5048250"/>
          <p14:tracePt t="5321" x="2757488" y="5048250"/>
          <p14:tracePt t="5338" x="2662238" y="5048250"/>
          <p14:tracePt t="5354" x="2547938" y="5033963"/>
          <p14:tracePt t="5371" x="2447925" y="4995863"/>
          <p14:tracePt t="5653" x="2443163" y="4995863"/>
          <p14:tracePt t="5662" x="2433638" y="4995863"/>
          <p14:tracePt t="5671" x="2419350" y="4995863"/>
          <p14:tracePt t="5688" x="2409825" y="4995863"/>
          <p14:tracePt t="5705" x="2390775" y="4995863"/>
          <p14:tracePt t="5721" x="2381250" y="5005388"/>
          <p14:tracePt t="5738" x="2366963" y="5005388"/>
          <p14:tracePt t="5755" x="2362200" y="5005388"/>
          <p14:tracePt t="5788" x="2357438" y="5005388"/>
          <p14:tracePt t="5805" x="2347913" y="5000625"/>
          <p14:tracePt t="5821" x="2338388" y="5000625"/>
          <p14:tracePt t="5838" x="2328863" y="4995863"/>
          <p14:tracePt t="5854" x="2319338" y="4995863"/>
          <p14:tracePt t="5872" x="2309813" y="4995863"/>
          <p14:tracePt t="5888" x="2305050" y="4995863"/>
          <p14:tracePt t="5904" x="2295525" y="4991100"/>
          <p14:tracePt t="5921" x="2290763" y="4991100"/>
          <p14:tracePt t="5998" x="2286000" y="4986338"/>
          <p14:tracePt t="6006" x="2276475" y="4981575"/>
          <p14:tracePt t="6013" x="2266950" y="4981575"/>
          <p14:tracePt t="6023" x="2266950" y="4976813"/>
          <p14:tracePt t="6040" x="2238375" y="4967288"/>
          <p14:tracePt t="6054" x="2190750" y="4953000"/>
          <p14:tracePt t="6071" x="2138363" y="4943475"/>
          <p14:tracePt t="6087" x="2019300" y="4929188"/>
          <p14:tracePt t="6104" x="1938338" y="4919663"/>
          <p14:tracePt t="6121" x="1828800" y="4895850"/>
          <p14:tracePt t="6138" x="1743075" y="4862513"/>
          <p14:tracePt t="6154" x="1600200" y="4786313"/>
          <p14:tracePt t="6171" x="1476375" y="4686300"/>
          <p14:tracePt t="6188" x="1257300" y="4491038"/>
          <p14:tracePt t="6206" x="1147763" y="4395788"/>
          <p14:tracePt t="6221" x="1014413" y="4229100"/>
          <p14:tracePt t="6238" x="919163" y="4105275"/>
          <p14:tracePt t="6255" x="833438" y="3962400"/>
          <p14:tracePt t="6271" x="771525" y="3829050"/>
          <p14:tracePt t="6288" x="738188" y="3738563"/>
          <p14:tracePt t="6306" x="719138" y="3614738"/>
          <p14:tracePt t="6322" x="704850" y="3524250"/>
          <p14:tracePt t="6339" x="661988" y="3429000"/>
          <p14:tracePt t="6355" x="638175" y="3352800"/>
          <p14:tracePt t="6372" x="619125" y="3243263"/>
          <p14:tracePt t="6388" x="614363" y="3176588"/>
          <p14:tracePt t="6405" x="614363" y="3119438"/>
          <p14:tracePt t="6421" x="614363" y="3081338"/>
          <p14:tracePt t="6438" x="609600" y="3028950"/>
          <p14:tracePt t="6455" x="609600" y="3005138"/>
          <p14:tracePt t="6471" x="609600" y="2995613"/>
          <p14:tracePt t="6488" x="609600" y="2990850"/>
          <p14:tracePt t="6505" x="604838" y="2981325"/>
          <p14:tracePt t="6509" x="604838" y="2976563"/>
          <p14:tracePt t="6522" x="600075" y="2957513"/>
          <p14:tracePt t="6538" x="600075" y="2947988"/>
          <p14:tracePt t="6773" x="600075" y="2957513"/>
          <p14:tracePt t="6781" x="600075" y="2971800"/>
          <p14:tracePt t="6789" x="600075" y="2976563"/>
          <p14:tracePt t="6828" x="600075" y="2971800"/>
          <p14:tracePt t="6844" x="600075" y="2967038"/>
          <p14:tracePt t="6852" x="604838" y="2962275"/>
          <p14:tracePt t="6861" x="609600" y="2952750"/>
          <p14:tracePt t="6872" x="609600" y="2947988"/>
          <p14:tracePt t="6889" x="619125" y="2938463"/>
          <p14:tracePt t="6905" x="628650" y="2928938"/>
          <p14:tracePt t="6922" x="642938" y="2914650"/>
          <p14:tracePt t="6938" x="666750" y="2881313"/>
          <p14:tracePt t="6955" x="681038" y="2867025"/>
          <p14:tracePt t="6972" x="700088" y="2847975"/>
          <p14:tracePt t="6989" x="704850" y="2838450"/>
          <p14:tracePt t="7005" x="709613" y="2833688"/>
          <p14:tracePt t="7022" x="709613" y="2828925"/>
          <p14:tracePt t="7357" x="709613" y="2824163"/>
          <p14:tracePt t="7365" x="709613" y="2819400"/>
          <p14:tracePt t="7374" x="714375" y="2805113"/>
          <p14:tracePt t="7390" x="723900" y="2771775"/>
          <p14:tracePt t="7406" x="757238" y="2690813"/>
          <p14:tracePt t="7424" x="857250" y="2547938"/>
          <p14:tracePt t="7440" x="942975" y="2452688"/>
          <p14:tracePt t="7457" x="1157288" y="2286000"/>
          <p14:tracePt t="7473" x="1266825" y="2209800"/>
          <p14:tracePt t="7490" x="1419225" y="2114550"/>
          <p14:tracePt t="7507" x="1509713" y="2052638"/>
          <p14:tracePt t="7511" x="1581150" y="2005013"/>
          <p14:tracePt t="7523" x="1643063" y="1971675"/>
          <p14:tracePt t="7541" x="1824038" y="1876425"/>
          <p14:tracePt t="7557" x="1966913" y="1809750"/>
          <p14:tracePt t="7574" x="2095500" y="1757363"/>
          <p14:tracePt t="7590" x="2219325" y="1695450"/>
          <p14:tracePt t="7607" x="2295525" y="1671638"/>
          <p14:tracePt t="7624" x="2366963" y="1638300"/>
          <p14:tracePt t="7640" x="2400300" y="1628775"/>
          <p14:tracePt t="7657" x="2443163" y="1619250"/>
          <p14:tracePt t="7674" x="2466975" y="1614488"/>
          <p14:tracePt t="7690" x="2486025" y="1614488"/>
          <p14:tracePt t="7707" x="2500313" y="1614488"/>
          <p14:tracePt t="7724" x="2509838" y="1609725"/>
          <p14:tracePt t="7871" x="2509838" y="1614488"/>
          <p14:tracePt t="7878" x="2505075" y="1614488"/>
          <p14:tracePt t="7893" x="2500313" y="1624013"/>
          <p14:tracePt t="7907" x="2495550" y="1628775"/>
          <p14:tracePt t="7924" x="2486025" y="1652588"/>
          <p14:tracePt t="7940" x="2486025" y="1657350"/>
          <p14:tracePt t="7957" x="2486025" y="1662113"/>
          <p14:tracePt t="7974" x="2486025" y="1666875"/>
          <p14:tracePt t="8007" x="2486025" y="1676400"/>
          <p14:tracePt t="8023" x="2490788" y="1690688"/>
          <p14:tracePt t="8040" x="2509838" y="1709738"/>
          <p14:tracePt t="8057" x="2528888" y="1733550"/>
          <p14:tracePt t="8073" x="2538413" y="1733550"/>
          <p14:tracePt t="8090" x="2552700" y="1747838"/>
          <p14:tracePt t="8107" x="2557463" y="1747838"/>
          <p14:tracePt t="8124" x="2566988" y="1752600"/>
          <p14:tracePt t="8140" x="2581275" y="1757363"/>
          <p14:tracePt t="8157" x="2600325" y="1757363"/>
          <p14:tracePt t="8174" x="2614613" y="1762125"/>
          <p14:tracePt t="8190" x="2638425" y="1762125"/>
          <p14:tracePt t="8207" x="2657475" y="1766888"/>
          <p14:tracePt t="8224" x="2676525" y="1766888"/>
          <p14:tracePt t="8241" x="2695575" y="1766888"/>
          <p14:tracePt t="8257" x="2705100" y="1766888"/>
          <p14:tracePt t="8274" x="2709863" y="1762125"/>
          <p14:tracePt t="8291" x="2714625" y="1762125"/>
          <p14:tracePt t="8307" x="2724150" y="1762125"/>
          <p14:tracePt t="8420" x="2719388" y="1762125"/>
          <p14:tracePt t="8436" x="2714625" y="1762125"/>
          <p14:tracePt t="8445" x="2705100" y="1762125"/>
          <p14:tracePt t="8458" x="2695575" y="1762125"/>
          <p14:tracePt t="8474" x="2662238" y="1762125"/>
          <p14:tracePt t="8491" x="2624138" y="1762125"/>
          <p14:tracePt t="8508" x="2495550" y="1762125"/>
          <p14:tracePt t="8524" x="2395538" y="1762125"/>
          <p14:tracePt t="8541" x="2295525" y="1762125"/>
          <p14:tracePt t="8558" x="2224088" y="1762125"/>
          <p14:tracePt t="8574" x="2152650" y="1762125"/>
          <p14:tracePt t="8591" x="2076450" y="1762125"/>
          <p14:tracePt t="8608" x="2033588" y="1762125"/>
          <p14:tracePt t="8624" x="2005013" y="1766888"/>
          <p14:tracePt t="8641" x="2000250" y="1771650"/>
          <p14:tracePt t="9318" x="2000250" y="1776413"/>
          <p14:tracePt t="9326" x="2005013" y="1776413"/>
          <p14:tracePt t="9365" x="2009775" y="1776413"/>
          <p14:tracePt t="9373" x="2009775" y="1781175"/>
          <p14:tracePt t="9390" x="2014538" y="1781175"/>
          <p14:tracePt t="9398" x="2019300" y="1781175"/>
          <p14:tracePt t="9410" x="2024063" y="1785938"/>
          <p14:tracePt t="9427" x="2028825" y="1785938"/>
          <p14:tracePt t="9443" x="2033588" y="1785938"/>
          <p14:tracePt t="9460" x="2033588" y="1790700"/>
          <p14:tracePt t="9669" x="2028825" y="1790700"/>
          <p14:tracePt t="9685" x="2024063" y="1790700"/>
          <p14:tracePt t="9694" x="2019300" y="1790700"/>
          <p14:tracePt t="9709" x="2009775" y="1790700"/>
          <p14:tracePt t="9717" x="1995488" y="1790700"/>
          <p14:tracePt t="9727" x="1981200" y="1790700"/>
          <p14:tracePt t="9746" x="1952625" y="1790700"/>
          <p14:tracePt t="9761" x="1895475" y="1795463"/>
          <p14:tracePt t="9777" x="1847850" y="1795463"/>
          <p14:tracePt t="9794" x="1804988" y="1800225"/>
          <p14:tracePt t="9810" x="1766888" y="1804988"/>
          <p14:tracePt t="9827" x="1724025" y="1809750"/>
          <p14:tracePt t="9844" x="1676400" y="1814513"/>
          <p14:tracePt t="9861" x="1652588" y="1819275"/>
          <p14:tracePt t="9877" x="1624013" y="1824038"/>
          <p14:tracePt t="9894" x="1614488" y="1824038"/>
          <p14:tracePt t="9911" x="1585913" y="1828800"/>
          <p14:tracePt t="9928" x="1571625" y="1833563"/>
          <p14:tracePt t="9944" x="1533525" y="1838325"/>
          <p14:tracePt t="9961" x="1500188" y="1843088"/>
          <p14:tracePt t="9978" x="1481138" y="1852613"/>
          <p14:tracePt t="9995" x="1447800" y="1862138"/>
          <p14:tracePt t="10012" x="1438275" y="1862138"/>
          <p14:tracePt t="10028" x="1433513" y="1866900"/>
          <p14:tracePt t="10046" x="1423988" y="1866900"/>
          <p14:tracePt t="10061" x="1419225" y="1866900"/>
          <p14:tracePt t="10077" x="1414463" y="1866900"/>
          <p14:tracePt t="10094" x="1409700" y="1871663"/>
          <p14:tracePt t="10111" x="1400175" y="1871663"/>
          <p14:tracePt t="10127" x="1390650" y="1871663"/>
          <p14:tracePt t="10144" x="1390650" y="1876425"/>
          <p14:tracePt t="10160" x="1385888" y="1876425"/>
          <p14:tracePt t="11935" x="1381125" y="1881188"/>
          <p14:tracePt t="11942" x="1376363" y="1890713"/>
          <p14:tracePt t="11950" x="1376363" y="1895475"/>
          <p14:tracePt t="11967" x="1371600" y="1905000"/>
          <p14:tracePt t="11981" x="1366838" y="1938338"/>
          <p14:tracePt t="11998" x="1362075" y="1947863"/>
          <p14:tracePt t="12015" x="1357313" y="1971675"/>
          <p14:tracePt t="12030" x="1347788" y="2000250"/>
          <p14:tracePt t="12047" x="1347788" y="2014538"/>
          <p14:tracePt t="12063" x="1338263" y="2052638"/>
          <p14:tracePt t="12080" x="1338263" y="2071688"/>
          <p14:tracePt t="12097" x="1338263" y="2085975"/>
          <p14:tracePt t="12113" x="1338263" y="2109788"/>
          <p14:tracePt t="12130" x="1338263" y="2133600"/>
          <p14:tracePt t="12147" x="1338263" y="2143125"/>
          <p14:tracePt t="12163" x="1338263" y="2147888"/>
          <p14:tracePt t="12285" x="1343025" y="2147888"/>
          <p14:tracePt t="12302" x="1343025" y="2143125"/>
          <p14:tracePt t="12318" x="1343025" y="2138363"/>
          <p14:tracePt t="14117" x="1338263" y="2138363"/>
          <p14:tracePt t="14125" x="1333500" y="2138363"/>
          <p14:tracePt t="14166" x="1328738" y="2138363"/>
          <p14:tracePt t="14246" x="1323975" y="2138363"/>
          <p14:tracePt t="14301" x="1319213" y="2138363"/>
          <p14:tracePt t="14373" x="1314450" y="2133600"/>
          <p14:tracePt t="14405" x="1314450" y="2128838"/>
          <p14:tracePt t="14422" x="1314450" y="2124075"/>
          <p14:tracePt t="14430" x="1314450" y="2119313"/>
          <p14:tracePt t="14438" x="1314450" y="2114550"/>
          <p14:tracePt t="14451" x="1314450" y="2109788"/>
          <p14:tracePt t="14467" x="1314450" y="2100263"/>
          <p14:tracePt t="14484" x="1314450" y="2085975"/>
          <p14:tracePt t="14501" x="1314450" y="2076450"/>
          <p14:tracePt t="14517" x="1314450" y="2071688"/>
          <p14:tracePt t="14533" x="1314450" y="2066925"/>
          <p14:tracePt t="14550" x="1309688" y="2066925"/>
          <p14:tracePt t="14566" x="1309688" y="2062163"/>
          <p14:tracePt t="14583" x="1309688" y="2057400"/>
          <p14:tracePt t="14693" x="1304925" y="2057400"/>
          <p14:tracePt t="14701" x="1304925" y="2062163"/>
          <p14:tracePt t="14709" x="1304925" y="2066925"/>
          <p14:tracePt t="14718" x="1300163" y="2066925"/>
          <p14:tracePt t="14734" x="1295400" y="2081213"/>
          <p14:tracePt t="14751" x="1295400" y="2100263"/>
          <p14:tracePt t="14768" x="1295400" y="2124075"/>
          <p14:tracePt t="14784" x="1300163" y="2143125"/>
          <p14:tracePt t="14801" x="1300163" y="2157413"/>
          <p14:tracePt t="14818" x="1309688" y="2166938"/>
          <p14:tracePt t="14834" x="1319213" y="2166938"/>
          <p14:tracePt t="14851" x="1323975" y="2166938"/>
          <p14:tracePt t="14868" x="1328738" y="2166938"/>
          <p14:tracePt t="14885" x="1333500" y="2162175"/>
          <p14:tracePt t="14901" x="1338263" y="2147888"/>
          <p14:tracePt t="14918" x="1343025" y="2133600"/>
          <p14:tracePt t="14934" x="1347788" y="2114550"/>
          <p14:tracePt t="14951" x="1352550" y="2081213"/>
          <p14:tracePt t="14968" x="1352550" y="2057400"/>
          <p14:tracePt t="14984" x="1352550" y="2038350"/>
          <p14:tracePt t="15001" x="1352550" y="2033588"/>
          <p14:tracePt t="15005" x="1352550" y="2028825"/>
          <p14:tracePt t="15018" x="1347788" y="2028825"/>
          <p14:tracePt t="15084" x="1343025" y="2033588"/>
          <p14:tracePt t="15092" x="1343025" y="2043113"/>
          <p14:tracePt t="15101" x="1343025" y="2047875"/>
          <p14:tracePt t="15117" x="1338263" y="2071688"/>
          <p14:tracePt t="15134" x="1338263" y="2085975"/>
          <p14:tracePt t="15151" x="1338263" y="2095500"/>
          <p14:tracePt t="15167" x="1338263" y="2100263"/>
          <p14:tracePt t="15263" x="1338263" y="2105025"/>
          <p14:tracePt t="15270" x="1338263" y="2109788"/>
          <p14:tracePt t="15287" x="1338263" y="2114550"/>
          <p14:tracePt t="15303" x="1338263" y="2124075"/>
          <p14:tracePt t="15318" x="1338263" y="2138363"/>
          <p14:tracePt t="15335" x="1338263" y="2147888"/>
          <p14:tracePt t="15351" x="1338263" y="2152650"/>
          <p14:tracePt t="15369" x="1338263" y="2166938"/>
          <p14:tracePt t="15385" x="1333500" y="2176463"/>
          <p14:tracePt t="15418" x="1328738" y="2185988"/>
          <p14:tracePt t="15435" x="1323975" y="2190750"/>
          <p14:tracePt t="15468" x="1319213" y="2190750"/>
          <p14:tracePt t="15486" x="1319213" y="2195513"/>
          <p14:tracePt t="15502" x="1314450" y="2195513"/>
          <p14:tracePt t="16510" x="1314450" y="2200275"/>
          <p14:tracePt t="16517" x="1314450" y="2205038"/>
          <p14:tracePt t="16526" x="1314450" y="2209800"/>
          <p14:tracePt t="16537" x="1314450" y="2214563"/>
          <p14:tracePt t="16554" x="1314450" y="2224088"/>
          <p14:tracePt t="16570" x="1314450" y="2233613"/>
          <p14:tracePt t="16588" x="1314450" y="2252663"/>
          <p14:tracePt t="16604" x="1319213" y="2271713"/>
          <p14:tracePt t="16621" x="1323975" y="2286000"/>
          <p14:tracePt t="16637" x="1323975" y="2295525"/>
          <p14:tracePt t="16653" x="1323975" y="2309813"/>
          <p14:tracePt t="16670" x="1323975" y="2319338"/>
          <p14:tracePt t="16686" x="1328738" y="2324100"/>
          <p14:tracePt t="16703" x="1328738" y="2333625"/>
          <p14:tracePt t="16720" x="1328738" y="2338388"/>
          <p14:tracePt t="16736" x="1328738" y="2343150"/>
          <p14:tracePt t="16753" x="1328738" y="2352675"/>
          <p14:tracePt t="16770" x="1328738" y="2357438"/>
          <p14:tracePt t="16786" x="1328738" y="2362200"/>
          <p14:tracePt t="16803" x="1328738" y="2371725"/>
          <p14:tracePt t="16819" x="1328738" y="2376488"/>
          <p14:tracePt t="16836" x="1328738" y="2381250"/>
          <p14:tracePt t="16870" x="1328738" y="2386013"/>
          <p14:tracePt t="16886" x="1328738" y="2390775"/>
          <p14:tracePt t="16903" x="1328738" y="2395538"/>
          <p14:tracePt t="16920" x="1333500" y="2400300"/>
          <p14:tracePt t="16937" x="1333500" y="2409825"/>
          <p14:tracePt t="17773" x="1333500" y="2414588"/>
          <p14:tracePt t="17790" x="1333500" y="2419350"/>
          <p14:tracePt t="17797" x="1333500" y="2424113"/>
          <p14:tracePt t="17809" x="1333500" y="2428875"/>
          <p14:tracePt t="17822" x="1338263" y="2438400"/>
          <p14:tracePt t="17839" x="1338263" y="2447925"/>
          <p14:tracePt t="17856" x="1338263" y="2462213"/>
          <p14:tracePt t="17872" x="1338263" y="2471738"/>
          <p14:tracePt t="17889" x="1338263" y="2486025"/>
          <p14:tracePt t="17905" x="1338263" y="2500313"/>
          <p14:tracePt t="17922" x="1333500" y="2505075"/>
          <p14:tracePt t="17939" x="1333500" y="2519363"/>
          <p14:tracePt t="17955" x="1328738" y="2528888"/>
          <p14:tracePt t="17973" x="1309688" y="2557463"/>
          <p14:tracePt t="17989" x="1300163" y="2566988"/>
          <p14:tracePt t="18006" x="1285875" y="2576513"/>
          <p14:tracePt t="18022" x="1266825" y="2595563"/>
          <p14:tracePt t="18040" x="1247775" y="2605088"/>
          <p14:tracePt t="18057" x="1238250" y="2614613"/>
          <p14:tracePt t="18073" x="1228725" y="2624138"/>
          <p14:tracePt t="18089" x="1219200" y="2633663"/>
          <p14:tracePt t="18106" x="1209675" y="2638425"/>
          <p14:tracePt t="18123" x="1200150" y="2647950"/>
          <p14:tracePt t="18139" x="1195388" y="2647950"/>
          <p14:tracePt t="18156" x="1185863" y="2652713"/>
          <p14:tracePt t="18173" x="1181100" y="2652713"/>
          <p14:tracePt t="18189" x="1171575" y="2657475"/>
          <p14:tracePt t="18206" x="1166813" y="2662238"/>
          <p14:tracePt t="18222" x="1152525" y="2671763"/>
          <p14:tracePt t="18239" x="1143000" y="2676525"/>
          <p14:tracePt t="18256" x="1133475" y="2686050"/>
          <p14:tracePt t="18273" x="1123950" y="2690813"/>
          <p14:tracePt t="18290" x="1109663" y="2695575"/>
          <p14:tracePt t="18307" x="1104900" y="2705100"/>
          <p14:tracePt t="18323" x="1100138" y="2705100"/>
          <p14:tracePt t="18339" x="1095375" y="2709863"/>
          <p14:tracePt t="18356" x="1095375" y="2714625"/>
          <p14:tracePt t="18390" x="1095375" y="2724150"/>
          <p14:tracePt t="18423" x="1104900" y="2728913"/>
          <p14:tracePt t="18440" x="1114425" y="2728913"/>
          <p14:tracePt t="18456" x="1133475" y="2733675"/>
          <p14:tracePt t="18473" x="1166813" y="2738438"/>
          <p14:tracePt t="18490" x="1200150" y="2738438"/>
          <p14:tracePt t="18506" x="1271588" y="2743200"/>
          <p14:tracePt t="18512" x="1319213" y="2743200"/>
          <p14:tracePt t="18523" x="1347788" y="2743200"/>
          <p14:tracePt t="18541" x="1452563" y="2743200"/>
          <p14:tracePt t="18558" x="1481138" y="2743200"/>
          <p14:tracePt t="18573" x="1490663" y="2738438"/>
          <p14:tracePt t="18709" x="1490663" y="2743200"/>
          <p14:tracePt t="18725" x="1485900" y="2747963"/>
          <p14:tracePt t="18734" x="1485900" y="2752725"/>
          <p14:tracePt t="18742" x="1485900" y="2757488"/>
          <p14:tracePt t="18757" x="1481138" y="2762250"/>
          <p14:tracePt t="18773" x="1476375" y="2781300"/>
          <p14:tracePt t="18791" x="1471613" y="2790825"/>
          <p14:tracePt t="18807" x="1457325" y="2819400"/>
          <p14:tracePt t="18824" x="1443038" y="2838450"/>
          <p14:tracePt t="18840" x="1428750" y="2867025"/>
          <p14:tracePt t="18857" x="1419225" y="2886075"/>
          <p14:tracePt t="18874" x="1409700" y="2905125"/>
          <p14:tracePt t="18890" x="1400175" y="2924175"/>
          <p14:tracePt t="18907" x="1390650" y="2938463"/>
          <p14:tracePt t="18924" x="1376363" y="2962275"/>
          <p14:tracePt t="18941" x="1371600" y="2971800"/>
          <p14:tracePt t="18957" x="1366838" y="2990850"/>
          <p14:tracePt t="18974" x="1357313" y="3005138"/>
          <p14:tracePt t="18990" x="1357313" y="3019425"/>
          <p14:tracePt t="19007" x="1352550" y="3024188"/>
          <p14:tracePt t="19024" x="1352550" y="3033713"/>
          <p14:tracePt t="19041" x="1352550" y="3043238"/>
          <p14:tracePt t="19057" x="1352550" y="3048000"/>
          <p14:tracePt t="19073" x="1347788" y="3057525"/>
          <p14:tracePt t="19090" x="1347788" y="3067050"/>
          <p14:tracePt t="19106" x="1347788" y="3071813"/>
          <p14:tracePt t="19123" x="1343025" y="3076575"/>
          <p14:tracePt t="19140" x="1338263" y="3086100"/>
          <p14:tracePt t="19157" x="1333500" y="3086100"/>
          <p14:tracePt t="19173" x="1328738" y="3081338"/>
          <p14:tracePt t="19190" x="1323975" y="3057525"/>
          <p14:tracePt t="19397" x="1319213" y="3057525"/>
          <p14:tracePt t="19405" x="1319213" y="3062288"/>
          <p14:tracePt t="19413" x="1319213" y="3067050"/>
          <p14:tracePt t="19430" x="1319213" y="3071813"/>
          <p14:tracePt t="19441" x="1319213" y="3076575"/>
          <p14:tracePt t="19458" x="1319213" y="3081338"/>
          <p14:tracePt t="19475" x="1314450" y="3086100"/>
          <p14:tracePt t="19492" x="1304925" y="3090863"/>
          <p14:tracePt t="19497" x="1300163" y="3090863"/>
          <p14:tracePt t="19509" x="1290638" y="3095625"/>
          <p14:tracePt t="19525" x="1285875" y="3100388"/>
          <p14:tracePt t="19541" x="1281113" y="3100388"/>
          <p14:tracePt t="20093" x="1281113" y="3105150"/>
          <p14:tracePt t="20109" x="1276350" y="3105150"/>
          <p14:tracePt t="20132" x="1271588" y="3105150"/>
          <p14:tracePt t="20156" x="1266825" y="3105150"/>
          <p14:tracePt t="20165" x="1262063" y="3109913"/>
          <p14:tracePt t="20174" x="1257300" y="3109913"/>
          <p14:tracePt t="20191" x="1252538" y="3114675"/>
          <p14:tracePt t="20208" x="1233488" y="3119438"/>
          <p14:tracePt t="20225" x="1219200" y="3124200"/>
          <p14:tracePt t="20241" x="1171575" y="3143250"/>
          <p14:tracePt t="20259" x="1133475" y="3157538"/>
          <p14:tracePt t="20275" x="1066800" y="3171825"/>
          <p14:tracePt t="20291" x="971550" y="3186113"/>
          <p14:tracePt t="20308" x="800100" y="3219450"/>
          <p14:tracePt t="20325" x="723900" y="3238500"/>
          <p14:tracePt t="20342" x="628650" y="3271838"/>
          <p14:tracePt t="20358" x="571500" y="3290888"/>
          <p14:tracePt t="20375" x="504825" y="3309938"/>
          <p14:tracePt t="20392" x="466725" y="3328988"/>
          <p14:tracePt t="20408" x="414338" y="3352800"/>
          <p14:tracePt t="20425" x="385763" y="3371850"/>
          <p14:tracePt t="20442" x="361950" y="3414713"/>
          <p14:tracePt t="20459" x="361950" y="3443288"/>
          <p14:tracePt t="20475" x="357188" y="3505200"/>
          <p14:tracePt t="20492" x="357188" y="3590925"/>
          <p14:tracePt t="20509" x="357188" y="3662363"/>
          <p14:tracePt t="20525" x="357188" y="3733800"/>
          <p14:tracePt t="20542" x="395288" y="3852863"/>
          <p14:tracePt t="20559" x="447675" y="3957638"/>
          <p14:tracePt t="20575" x="481013" y="4029075"/>
          <p14:tracePt t="20592" x="509588" y="4090988"/>
          <p14:tracePt t="20609" x="523875" y="4124325"/>
          <p14:tracePt t="20626" x="533400" y="4157663"/>
          <p14:tracePt t="20642" x="533400" y="4195763"/>
          <p14:tracePt t="20659" x="533400" y="4238625"/>
          <p14:tracePt t="20675" x="528638" y="4257675"/>
          <p14:tracePt t="20692" x="523875" y="4262438"/>
          <p14:tracePt t="20957" x="519113" y="4276725"/>
          <p14:tracePt t="20966" x="504825" y="4295775"/>
          <p14:tracePt t="20977" x="481013" y="4314825"/>
          <p14:tracePt t="20994" x="452438" y="4333875"/>
          <p14:tracePt t="20999" x="423863" y="4343400"/>
          <p14:tracePt t="21011" x="395288" y="4348163"/>
          <p14:tracePt t="21027" x="352425" y="4367213"/>
          <p14:tracePt t="21044" x="223838" y="4424363"/>
          <p14:tracePt t="21060" x="200025" y="4433888"/>
          <p14:tracePt t="21076" x="57150" y="4467225"/>
          <p14:tracePt t="21093" x="4763" y="4476750"/>
          <p14:tracePt t="24031" x="76200" y="3714750"/>
          <p14:tracePt t="24048" x="166688" y="3695700"/>
          <p14:tracePt t="24064" x="285750" y="3671888"/>
          <p14:tracePt t="24080" x="361950" y="3657600"/>
          <p14:tracePt t="24097" x="466725" y="3638550"/>
          <p14:tracePt t="24114" x="528638" y="3629025"/>
          <p14:tracePt t="24131" x="600075" y="3614738"/>
          <p14:tracePt t="24147" x="652463" y="3605213"/>
          <p14:tracePt t="24164" x="781050" y="3595688"/>
          <p14:tracePt t="24182" x="828675" y="3595688"/>
          <p14:tracePt t="24197" x="871538" y="3595688"/>
          <p14:tracePt t="24214" x="900113" y="3595688"/>
          <p14:tracePt t="24231" x="952500" y="3595688"/>
          <p14:tracePt t="24248" x="1009650" y="3595688"/>
          <p14:tracePt t="24265" x="1119188" y="3586163"/>
          <p14:tracePt t="24282" x="1233488" y="3576638"/>
          <p14:tracePt t="24298" x="1295400" y="3567113"/>
          <p14:tracePt t="24315" x="1376363" y="3548063"/>
          <p14:tracePt t="24332" x="1390650" y="3538538"/>
          <p14:tracePt t="24349" x="1395413" y="3538538"/>
          <p14:tracePt t="24365" x="1404938" y="3548063"/>
          <p14:tracePt t="24382" x="1428750" y="3571875"/>
          <p14:tracePt t="24398" x="1457325" y="3590925"/>
          <p14:tracePt t="24416" x="1524000" y="3619500"/>
          <p14:tracePt t="24433" x="1585913" y="3629025"/>
          <p14:tracePt t="24449" x="1662113" y="3648075"/>
          <p14:tracePt t="24465" x="1709738" y="3652838"/>
          <p14:tracePt t="24482" x="1766888" y="3652838"/>
          <p14:tracePt t="24498" x="1828800" y="3652838"/>
          <p14:tracePt t="24502" x="1843088" y="3652838"/>
          <p14:tracePt t="24515" x="1871663" y="3648075"/>
          <p14:tracePt t="24531" x="1924050" y="3624263"/>
          <p14:tracePt t="24548" x="1995488" y="3590925"/>
          <p14:tracePt t="24564" x="2033588" y="3571875"/>
          <p14:tracePt t="24581" x="2057400" y="3567113"/>
          <p14:tracePt t="24598" x="2090738" y="3557588"/>
          <p14:tracePt t="24615" x="2143125" y="3552825"/>
          <p14:tracePt t="24632" x="2214563" y="3552825"/>
          <p14:tracePt t="24648" x="2266950" y="3552825"/>
          <p14:tracePt t="24666" x="2328863" y="3552825"/>
          <p14:tracePt t="24683" x="2381250" y="3552825"/>
          <p14:tracePt t="24698" x="2419350" y="3552825"/>
          <p14:tracePt t="24715" x="2457450" y="3552825"/>
          <p14:tracePt t="24732" x="2524125" y="3548063"/>
          <p14:tracePt t="24748" x="2600325" y="3548063"/>
          <p14:tracePt t="24765" x="2667000" y="3548063"/>
          <p14:tracePt t="24782" x="2747963" y="3548063"/>
          <p14:tracePt t="24799" x="2795588" y="3548063"/>
          <p14:tracePt t="24815" x="2862263" y="3543300"/>
          <p14:tracePt t="24832" x="2905125" y="3543300"/>
          <p14:tracePt t="24849" x="2971800" y="3543300"/>
          <p14:tracePt t="24865" x="3033713" y="3543300"/>
          <p14:tracePt t="24882" x="3109913" y="3543300"/>
          <p14:tracePt t="24899" x="3181350" y="3538538"/>
          <p14:tracePt t="24915" x="3214688" y="3538538"/>
          <p14:tracePt t="24933" x="3281363" y="3538538"/>
          <p14:tracePt t="24949" x="3328988" y="3538538"/>
          <p14:tracePt t="24965" x="3367088" y="3538538"/>
          <p14:tracePt t="24982" x="3395663" y="3533775"/>
          <p14:tracePt t="24999" x="3433763" y="3533775"/>
          <p14:tracePt t="25015" x="3457575" y="3533775"/>
          <p14:tracePt t="25032" x="3476625" y="3533775"/>
          <p14:tracePt t="25049" x="3524250" y="3533775"/>
          <p14:tracePt t="25066" x="3576638" y="3533775"/>
          <p14:tracePt t="25082" x="3614738" y="3533775"/>
          <p14:tracePt t="25099" x="3633788" y="3533775"/>
          <p14:tracePt t="25116" x="3667125" y="3533775"/>
          <p14:tracePt t="25133" x="3676650" y="3533775"/>
          <p14:tracePt t="25149" x="3695700" y="3533775"/>
          <p14:tracePt t="25166" x="3709988" y="3538538"/>
          <p14:tracePt t="25183" x="3738563" y="3552825"/>
          <p14:tracePt t="25199" x="3752850" y="3567113"/>
          <p14:tracePt t="25216" x="3757613" y="3562350"/>
          <p14:tracePt t="25542" x="3762375" y="3562350"/>
          <p14:tracePt t="25551" x="3767138" y="3567113"/>
          <p14:tracePt t="25559" x="3771900" y="3576638"/>
          <p14:tracePt t="25567" x="3786188" y="3581400"/>
          <p14:tracePt t="25584" x="3814763" y="3586163"/>
          <p14:tracePt t="25601" x="3848100" y="3590925"/>
          <p14:tracePt t="25617" x="3871913" y="3590925"/>
          <p14:tracePt t="25634" x="3900488" y="3590925"/>
          <p14:tracePt t="25650" x="3933825" y="3586163"/>
          <p14:tracePt t="25666" x="3948113" y="3586163"/>
          <p14:tracePt t="25683" x="3967163" y="3581400"/>
          <p14:tracePt t="25700" x="4057650" y="3581400"/>
          <p14:tracePt t="25717" x="4133850" y="3581400"/>
          <p14:tracePt t="25733" x="4252913" y="3581400"/>
          <p14:tracePt t="25750" x="4329113" y="3581400"/>
          <p14:tracePt t="25766" x="4424363" y="3586163"/>
          <p14:tracePt t="25783" x="4481513" y="3586163"/>
          <p14:tracePt t="25800" x="4543425" y="3586163"/>
          <p14:tracePt t="25817" x="4581525" y="3586163"/>
          <p14:tracePt t="25833" x="4629150" y="3581400"/>
          <p14:tracePt t="25850" x="4672013" y="3562350"/>
          <p14:tracePt t="25867" x="4705350" y="3548063"/>
          <p14:tracePt t="25883" x="4752975" y="3524250"/>
          <p14:tracePt t="25900" x="4829175" y="3500438"/>
          <p14:tracePt t="25916" x="4876800" y="3486150"/>
          <p14:tracePt t="25933" x="4914900" y="3481388"/>
          <p14:tracePt t="25950" x="4976813" y="3476625"/>
          <p14:tracePt t="25967" x="5048250" y="3476625"/>
          <p14:tracePt t="25984" x="5124450" y="3476625"/>
          <p14:tracePt t="26001" x="5172075" y="3471863"/>
          <p14:tracePt t="26017" x="5238750" y="3471863"/>
          <p14:tracePt t="26034" x="5310188" y="3467100"/>
          <p14:tracePt t="26051" x="5348288" y="3467100"/>
          <p14:tracePt t="26067" x="5405438" y="3467100"/>
          <p14:tracePt t="26069" x="5414963" y="3467100"/>
          <p14:tracePt t="26084" x="5472113" y="3467100"/>
          <p14:tracePt t="26101" x="5524500" y="3467100"/>
          <p14:tracePt t="26118" x="5557838" y="3467100"/>
          <p14:tracePt t="26134" x="5595938" y="3467100"/>
          <p14:tracePt t="26151" x="5624513" y="3467100"/>
          <p14:tracePt t="26167" x="5653088" y="3467100"/>
          <p14:tracePt t="26184" x="5676900" y="3462338"/>
          <p14:tracePt t="26202" x="5681663" y="3452813"/>
          <p14:tracePt t="26217" x="5686425" y="3433763"/>
          <p14:tracePt t="26234" x="5691188" y="3424238"/>
          <p14:tracePt t="26251" x="5695950" y="3395663"/>
          <p14:tracePt t="26268" x="5695950" y="3367088"/>
          <p14:tracePt t="26285" x="5681663" y="3328988"/>
          <p14:tracePt t="26301" x="5672138" y="3309938"/>
          <p14:tracePt t="26318" x="5643563" y="3286125"/>
          <p14:tracePt t="26334" x="5619750" y="3267075"/>
          <p14:tracePt t="26351" x="5586413" y="3252788"/>
          <p14:tracePt t="26369" x="5548313" y="3243263"/>
          <p14:tracePt t="26385" x="5486400" y="3228975"/>
          <p14:tracePt t="26401" x="5424488" y="3224213"/>
          <p14:tracePt t="26417" x="5319713" y="3209925"/>
          <p14:tracePt t="26434" x="5243513" y="3209925"/>
          <p14:tracePt t="26450" x="5129213" y="3200400"/>
          <p14:tracePt t="26467" x="5019675" y="3200400"/>
          <p14:tracePt t="26484" x="4905375" y="3200400"/>
          <p14:tracePt t="26501" x="4848225" y="3200400"/>
          <p14:tracePt t="26517" x="4767263" y="3214688"/>
          <p14:tracePt t="26534" x="4681538" y="3228975"/>
          <p14:tracePt t="26551" x="4629150" y="3248025"/>
          <p14:tracePt t="26568" x="4567238" y="3276600"/>
          <p14:tracePt t="26585" x="4524375" y="3295650"/>
          <p14:tracePt t="26602" x="4476750" y="3314700"/>
          <p14:tracePt t="26619" x="4452938" y="3324225"/>
          <p14:tracePt t="26635" x="4448175" y="3333750"/>
          <p14:tracePt t="26652" x="4438650" y="3343275"/>
          <p14:tracePt t="26669" x="4424363" y="3371850"/>
          <p14:tracePt t="26685" x="4424363" y="3395663"/>
          <p14:tracePt t="26702" x="4424363" y="3414713"/>
          <p14:tracePt t="26719" x="4424363" y="3452813"/>
          <p14:tracePt t="26735" x="4448175" y="3486150"/>
          <p14:tracePt t="26752" x="4491038" y="3533775"/>
          <p14:tracePt t="26768" x="4543425" y="3571875"/>
          <p14:tracePt t="26785" x="4595813" y="3600450"/>
          <p14:tracePt t="26802" x="4643438" y="3609975"/>
          <p14:tracePt t="26818" x="4729163" y="3629025"/>
          <p14:tracePt t="26835" x="4833938" y="3643313"/>
          <p14:tracePt t="26851" x="4914900" y="3648075"/>
          <p14:tracePt t="26869" x="5053013" y="3648075"/>
          <p14:tracePt t="26885" x="5172075" y="3648075"/>
          <p14:tracePt t="26902" x="5286375" y="3638550"/>
          <p14:tracePt t="26919" x="5353050" y="3624263"/>
          <p14:tracePt t="26935" x="5438775" y="3609975"/>
          <p14:tracePt t="26951" x="5472113" y="3605213"/>
          <p14:tracePt t="26969" x="5510213" y="3586163"/>
          <p14:tracePt t="26985" x="5529263" y="3571875"/>
          <p14:tracePt t="27002" x="5534025" y="3567113"/>
          <p14:tracePt t="27005" x="5543550" y="3562350"/>
          <p14:tracePt t="27019" x="5543550" y="3552825"/>
          <p14:tracePt t="27036" x="5543550" y="3548063"/>
          <p14:tracePt t="27052" x="5548313" y="3548063"/>
          <p14:tracePt t="27149" x="5553075" y="3548063"/>
          <p14:tracePt t="27157" x="5557838" y="3552825"/>
          <p14:tracePt t="27168" x="5567363" y="3557588"/>
          <p14:tracePt t="27185" x="5586413" y="3576638"/>
          <p14:tracePt t="27202" x="5619750" y="3581400"/>
          <p14:tracePt t="27219" x="5662613" y="3567113"/>
          <p14:tracePt t="27235" x="5667375" y="3567113"/>
          <p14:tracePt t="27502" x="5672138" y="3571875"/>
          <p14:tracePt t="27512" x="5672138" y="3576638"/>
          <p14:tracePt t="27521" x="5676900" y="3576638"/>
          <p14:tracePt t="27537" x="5681663" y="3600450"/>
          <p14:tracePt t="27554" x="5681663" y="3605213"/>
          <p14:tracePt t="28415" x="5686425" y="3605213"/>
          <p14:tracePt t="28448" x="5691188" y="3605213"/>
          <p14:tracePt t="28455" x="5695950" y="3605213"/>
          <p14:tracePt t="28472" x="5705475" y="3609975"/>
          <p14:tracePt t="28489" x="5724525" y="3614738"/>
          <p14:tracePt t="28506" x="5753100" y="3638550"/>
          <p14:tracePt t="28512" x="5776913" y="3652838"/>
          <p14:tracePt t="28522" x="5795963" y="3667125"/>
          <p14:tracePt t="28537" x="5815013" y="3681413"/>
          <p14:tracePt t="28554" x="5857875" y="3714750"/>
          <p14:tracePt t="28571" x="5891213" y="3733800"/>
          <p14:tracePt t="28588" x="5943600" y="3771900"/>
          <p14:tracePt t="28605" x="6005513" y="3810000"/>
          <p14:tracePt t="28621" x="6048375" y="3843338"/>
          <p14:tracePt t="28638" x="6072188" y="3867150"/>
          <p14:tracePt t="28654" x="6110288" y="3910013"/>
          <p14:tracePt t="28671" x="6129338" y="3943350"/>
          <p14:tracePt t="28688" x="6157913" y="3986213"/>
          <p14:tracePt t="28704" x="6181725" y="4014788"/>
          <p14:tracePt t="28721" x="6200775" y="4038600"/>
          <p14:tracePt t="28738" x="6210300" y="4052888"/>
          <p14:tracePt t="28754" x="6219825" y="4067175"/>
          <p14:tracePt t="28771" x="6224588" y="4076700"/>
          <p14:tracePt t="28788" x="6243638" y="4095750"/>
          <p14:tracePt t="28805" x="6257925" y="4110038"/>
          <p14:tracePt t="28820" x="6262688" y="4114800"/>
          <p14:tracePt t="28838" x="6272213" y="4124325"/>
          <p14:tracePt t="28854" x="6281738" y="4133850"/>
          <p14:tracePt t="28872" x="6300788" y="4148138"/>
          <p14:tracePt t="28888" x="6324600" y="4171950"/>
          <p14:tracePt t="28904" x="6338888" y="4181475"/>
          <p14:tracePt t="28921" x="6376988" y="4210050"/>
          <p14:tracePt t="28938" x="6400800" y="4229100"/>
          <p14:tracePt t="28954" x="6429375" y="4248150"/>
          <p14:tracePt t="28971" x="6462713" y="4276725"/>
          <p14:tracePt t="28989" x="6481763" y="4300538"/>
          <p14:tracePt t="29005" x="6486525" y="4305300"/>
          <p14:tracePt t="29022" x="6500813" y="4319588"/>
          <p14:tracePt t="29038" x="6505575" y="4329113"/>
          <p14:tracePt t="29055" x="6519863" y="4343400"/>
          <p14:tracePt t="29071" x="6529388" y="4357688"/>
          <p14:tracePt t="29088" x="6534150" y="4362450"/>
          <p14:tracePt t="29104" x="6534150" y="4367213"/>
          <p14:tracePt t="29121" x="6538913" y="4371975"/>
          <p14:tracePt t="29138" x="6543675" y="4371975"/>
          <p14:tracePt t="29172" x="6548438" y="4371975"/>
          <p14:tracePt t="29214" x="6553200" y="4371975"/>
          <p14:tracePt t="29222" x="6553200" y="4376738"/>
          <p14:tracePt t="29326" x="6548438" y="4376738"/>
          <p14:tracePt t="29334" x="6543675" y="4376738"/>
          <p14:tracePt t="29342" x="6529388" y="4376738"/>
          <p14:tracePt t="29358" x="6496050" y="4376738"/>
          <p14:tracePt t="29373" x="6467475" y="4376738"/>
          <p14:tracePt t="29390" x="6400800" y="4381500"/>
          <p14:tracePt t="29407" x="6338888" y="4381500"/>
          <p14:tracePt t="29423" x="6234113" y="4395788"/>
          <p14:tracePt t="29440" x="6148388" y="4410075"/>
          <p14:tracePt t="29456" x="6024563" y="4414838"/>
          <p14:tracePt t="29473" x="5938838" y="4419600"/>
          <p14:tracePt t="29490" x="5834063" y="4419600"/>
          <p14:tracePt t="29506" x="5729288" y="4429125"/>
          <p14:tracePt t="29512" x="5686425" y="4429125"/>
          <p14:tracePt t="29523" x="5648325" y="4433888"/>
          <p14:tracePt t="29541" x="5557838" y="4448175"/>
          <p14:tracePt t="29558" x="5491163" y="4462463"/>
          <p14:tracePt t="29573" x="5429250" y="4471988"/>
          <p14:tracePt t="29590" x="5381625" y="4481513"/>
          <p14:tracePt t="29607" x="5353050" y="4486275"/>
          <p14:tracePt t="29623" x="5343525" y="4491038"/>
          <p14:tracePt t="29640" x="5324475" y="4495800"/>
          <p14:tracePt t="29656" x="5314950" y="4500563"/>
          <p14:tracePt t="29672" x="5291138" y="4505325"/>
          <p14:tracePt t="29689" x="5267325" y="4514850"/>
          <p14:tracePt t="29705" x="5248275" y="4519613"/>
          <p14:tracePt t="29722" x="5224463" y="4538663"/>
          <p14:tracePt t="29739" x="5214938" y="4543425"/>
          <p14:tracePt t="29756" x="5200650" y="4557713"/>
          <p14:tracePt t="29772" x="5195888" y="4572000"/>
          <p14:tracePt t="29789" x="5181600" y="4595813"/>
          <p14:tracePt t="29806" x="5176838" y="4610100"/>
          <p14:tracePt t="30038" x="5176838" y="4619625"/>
          <p14:tracePt t="30048" x="5176838" y="4624388"/>
          <p14:tracePt t="30057" x="5176838" y="4638675"/>
          <p14:tracePt t="30073" x="5172075" y="4643438"/>
          <p14:tracePt t="30089" x="5167313" y="4643438"/>
          <p14:tracePt t="30123" x="5167313" y="4648200"/>
          <p14:tracePt t="30149" x="5172075" y="4652963"/>
          <p14:tracePt t="30158" x="5176838" y="4657725"/>
          <p14:tracePt t="30173" x="5219700" y="4672013"/>
          <p14:tracePt t="30190" x="5276850" y="4686300"/>
          <p14:tracePt t="30206" x="5391150" y="4695825"/>
          <p14:tracePt t="30223" x="5472113" y="4705350"/>
          <p14:tracePt t="30240" x="5591175" y="4719638"/>
          <p14:tracePt t="30256" x="5672138" y="4733925"/>
          <p14:tracePt t="30273" x="5767388" y="4743450"/>
          <p14:tracePt t="30290" x="5810250" y="4748213"/>
          <p14:tracePt t="30307" x="5867400" y="4752975"/>
          <p14:tracePt t="30323" x="5910263" y="4757738"/>
          <p14:tracePt t="30340" x="5981700" y="4757738"/>
          <p14:tracePt t="30357" x="6000750" y="4757738"/>
          <p14:tracePt t="30373" x="6010275" y="4757738"/>
          <p14:tracePt t="30390" x="6019800" y="4757738"/>
          <p14:tracePt t="30423" x="6024563" y="4757738"/>
          <p14:tracePt t="30453" x="6029325" y="4757738"/>
          <p14:tracePt t="30654" x="6034088" y="4757738"/>
          <p14:tracePt t="30669" x="6038850" y="4757738"/>
          <p14:tracePt t="30685" x="6043613" y="4757738"/>
          <p14:tracePt t="30693" x="6048375" y="4757738"/>
          <p14:tracePt t="30709" x="6053138" y="4757738"/>
          <p14:tracePt t="30724" x="6062663" y="4757738"/>
          <p14:tracePt t="30741" x="6072188" y="4762500"/>
          <p14:tracePt t="30757" x="6081713" y="4762500"/>
          <p14:tracePt t="30774" x="6096000" y="4767263"/>
          <p14:tracePt t="30791" x="6105525" y="4767263"/>
          <p14:tracePt t="30809" x="6115050" y="4772025"/>
          <p14:tracePt t="30823" x="6124575" y="4776788"/>
          <p14:tracePt t="30840" x="6124575" y="4781550"/>
          <p14:tracePt t="30877" x="6115050" y="4781550"/>
          <p14:tracePt t="30885" x="6105525" y="4781550"/>
          <p14:tracePt t="30893" x="6091238" y="4786313"/>
          <p14:tracePt t="30907" x="6067425" y="4786313"/>
          <p14:tracePt t="30924" x="5948363" y="4791075"/>
          <p14:tracePt t="30941" x="5872163" y="4795838"/>
          <p14:tracePt t="30957" x="5786438" y="4800600"/>
          <p14:tracePt t="30974" x="5614988" y="4814888"/>
          <p14:tracePt t="30991" x="5381625" y="4814888"/>
          <p14:tracePt t="31007" x="5253038" y="4814888"/>
          <p14:tracePt t="31024" x="5072063" y="4814888"/>
          <p14:tracePt t="31041" x="4910138" y="4814888"/>
          <p14:tracePt t="31057" x="4772025" y="4814888"/>
          <p14:tracePt t="31074" x="4672013" y="4814888"/>
          <p14:tracePt t="31090" x="4514850" y="4814888"/>
          <p14:tracePt t="31107" x="4333875" y="4814888"/>
          <p14:tracePt t="31124" x="4105275" y="4814888"/>
          <p14:tracePt t="31141" x="3995738" y="4819650"/>
          <p14:tracePt t="31158" x="3862388" y="4819650"/>
          <p14:tracePt t="31175" x="3748088" y="4824413"/>
          <p14:tracePt t="31191" x="3671888" y="4824413"/>
          <p14:tracePt t="31208" x="3533775" y="4824413"/>
          <p14:tracePt t="31225" x="3424238" y="4824413"/>
          <p14:tracePt t="31241" x="3228975" y="4819650"/>
          <p14:tracePt t="31258" x="3086100" y="4819650"/>
          <p14:tracePt t="31275" x="2938463" y="4814888"/>
          <p14:tracePt t="31293" x="2790825" y="4810125"/>
          <p14:tracePt t="31309" x="2700338" y="4805363"/>
          <p14:tracePt t="31325" x="2652713" y="4800600"/>
          <p14:tracePt t="31341" x="2609850" y="4786313"/>
          <p14:tracePt t="31598" x="2605088" y="4786313"/>
          <p14:tracePt t="31606" x="2605088" y="4791075"/>
          <p14:tracePt t="31614" x="2605088" y="4795838"/>
          <p14:tracePt t="31638" x="2600325" y="4795838"/>
          <p14:tracePt t="31726" x="2595563" y="4795838"/>
          <p14:tracePt t="31758" x="2590800" y="4795838"/>
          <p14:tracePt t="31782" x="2586038" y="4795838"/>
          <p14:tracePt t="31839" x="2581275" y="4795838"/>
          <p14:tracePt t="31974" x="2581275" y="4791075"/>
          <p14:tracePt t="32497" x="2576513" y="4791075"/>
          <p14:tracePt t="32502" x="2576513" y="4786313"/>
          <p14:tracePt t="32512" x="2571750" y="4786313"/>
          <p14:tracePt t="32528" x="2562225" y="4781550"/>
          <p14:tracePt t="32542" x="2552700" y="4776788"/>
          <p14:tracePt t="32559" x="2538413" y="4767263"/>
          <p14:tracePt t="32576" x="2524125" y="4757738"/>
          <p14:tracePt t="32592" x="2514600" y="4743450"/>
          <p14:tracePt t="32609" x="2490788" y="4724400"/>
          <p14:tracePt t="32626" x="2476500" y="4705350"/>
          <p14:tracePt t="32643" x="2457450" y="4686300"/>
          <p14:tracePt t="32660" x="2447925" y="4662488"/>
          <p14:tracePt t="32676" x="2438400" y="4643438"/>
          <p14:tracePt t="32693" x="2438400" y="4633913"/>
          <p14:tracePt t="32710" x="2438400" y="4629150"/>
          <p14:tracePt t="32727" x="2438400" y="4614863"/>
          <p14:tracePt t="32746" x="2438400" y="4610100"/>
          <p14:tracePt t="32760" x="2438400" y="4605338"/>
          <p14:tracePt t="32776" x="2443163" y="4600575"/>
          <p14:tracePt t="32793" x="2447925" y="4595813"/>
          <p14:tracePt t="32810" x="2447925" y="4591050"/>
          <p14:tracePt t="32827" x="2452688" y="4591050"/>
        </p14:tracePtLst>
      </p14:laserTrace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9912424" y="1203334"/>
            <a:ext cx="2279576" cy="4929411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A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erospace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C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omposite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C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omponents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U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ltrasonic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R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obot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A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ssisted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Te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sting</a:t>
            </a:r>
          </a:p>
          <a:p>
            <a:pPr marL="0" indent="0">
              <a:buNone/>
            </a:pPr>
            <a:endParaRPr lang="de-AT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 smtClean="0"/>
              <a:t>ACCURATe</a:t>
            </a:r>
            <a:r>
              <a:rPr lang="de-AT" dirty="0" smtClean="0"/>
              <a:t> Project</a:t>
            </a:r>
            <a:endParaRPr lang="de-AT" dirty="0"/>
          </a:p>
        </p:txBody>
      </p:sp>
      <p:sp>
        <p:nvSpPr>
          <p:cNvPr id="5" name="Inhaltsplatzhalter 1"/>
          <p:cNvSpPr txBox="1">
            <a:spLocks/>
          </p:cNvSpPr>
          <p:nvPr/>
        </p:nvSpPr>
        <p:spPr bwMode="auto">
          <a:xfrm>
            <a:off x="335360" y="1203334"/>
            <a:ext cx="8784976" cy="4929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A002F"/>
              </a:buClr>
              <a:buFont typeface="Wingdings" pitchFamily="2" charset="2"/>
              <a:buChar char="§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A002F"/>
              </a:buClr>
              <a:buFont typeface="Tahoma" pitchFamily="34" charset="0"/>
              <a:buChar char="̶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9pPr>
          </a:lstStyle>
          <a:p>
            <a:pPr algn="just"/>
            <a:r>
              <a:rPr lang="en-GB" altLang="en-US" dirty="0"/>
              <a:t>Part of Clean Sky 2 framework</a:t>
            </a:r>
          </a:p>
          <a:p>
            <a:pPr algn="just"/>
            <a:r>
              <a:rPr lang="en-GB" altLang="en-US" dirty="0"/>
              <a:t>Specifically “More Affordable Composite Fuselage”</a:t>
            </a:r>
          </a:p>
          <a:p>
            <a:pPr algn="just"/>
            <a:r>
              <a:rPr lang="en-GB" altLang="en-US" dirty="0"/>
              <a:t>EU’s Horizon 2020 research and innovation programme </a:t>
            </a:r>
          </a:p>
          <a:p>
            <a:pPr algn="just"/>
            <a:r>
              <a:rPr lang="en-GB" altLang="en-US" dirty="0" smtClean="0"/>
              <a:t>~ €</a:t>
            </a:r>
            <a:r>
              <a:rPr lang="en-GB" altLang="en-US" dirty="0"/>
              <a:t>2M grant funding received </a:t>
            </a:r>
          </a:p>
          <a:p>
            <a:pPr algn="just"/>
            <a:r>
              <a:rPr lang="en-GB" altLang="en-US" dirty="0"/>
              <a:t>30 month project </a:t>
            </a:r>
          </a:p>
          <a:p>
            <a:pPr algn="just"/>
            <a:r>
              <a:rPr lang="en-GB" altLang="en-US" dirty="0"/>
              <a:t>Project commenced June </a:t>
            </a:r>
            <a:r>
              <a:rPr lang="en-GB" altLang="en-US" b="1" dirty="0" smtClean="0"/>
              <a:t>2017</a:t>
            </a:r>
          </a:p>
          <a:p>
            <a:pPr algn="just"/>
            <a:r>
              <a:rPr lang="en-GB" altLang="en-US" dirty="0" smtClean="0">
                <a:sym typeface="Wingdings" panose="05000000000000000000" pitchFamily="2" charset="2"/>
              </a:rPr>
              <a:t> extended now until 2021 for installation at Topic leaders place</a:t>
            </a:r>
            <a:endParaRPr lang="en-GB" altLang="en-US" dirty="0"/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13792" y="5705705"/>
            <a:ext cx="2187983" cy="743585"/>
          </a:xfrm>
          <a:prstGeom prst="rect">
            <a:avLst/>
          </a:prstGeom>
        </p:spPr>
      </p:pic>
      <p:pic>
        <p:nvPicPr>
          <p:cNvPr id="7" name="Picture 4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95148" y="5690886"/>
            <a:ext cx="1452429" cy="758404"/>
          </a:xfrm>
          <a:prstGeom prst="rect">
            <a:avLst/>
          </a:prstGeom>
          <a:noFill/>
        </p:spPr>
      </p:pic>
      <p:pic>
        <p:nvPicPr>
          <p:cNvPr id="8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868" y="5705705"/>
            <a:ext cx="3126958" cy="758404"/>
          </a:xfrm>
          <a:prstGeom prst="rect">
            <a:avLst/>
          </a:prstGeom>
        </p:spPr>
      </p:pic>
      <p:pic>
        <p:nvPicPr>
          <p:cNvPr id="9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10" name="Gruppieren 9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11" name="Picture 3" descr="C:\Users\martyn.lindop\Desktop\top_kuka.gif"/>
            <p:cNvPicPr/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Picture 9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13" name="Picture 6" descr="C:\Users\martyn.lindop\Desktop\IL_LA_Logo_219x50_freigestellt.png"/>
            <p:cNvPicPr/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4" name="Audio 1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03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60"/>
    </mc:Choice>
    <mc:Fallback xmlns="">
      <p:transition spd="slow" advTm="18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919" x="2452688" y="4586288"/>
          <p14:tracePt t="1927" x="2457450" y="4586288"/>
          <p14:tracePt t="1983" x="2462213" y="4586288"/>
          <p14:tracePt t="1991" x="2462213" y="4581525"/>
          <p14:tracePt t="1999" x="2466975" y="4581525"/>
          <p14:tracePt t="2008" x="2471738" y="4581525"/>
          <p14:tracePt t="2023" x="2481263" y="4572000"/>
          <p14:tracePt t="2040" x="2500313" y="4562475"/>
          <p14:tracePt t="2056" x="2514600" y="4548188"/>
          <p14:tracePt t="2072" x="2528888" y="4533900"/>
          <p14:tracePt t="2089" x="2543175" y="4524375"/>
          <p14:tracePt t="2105" x="2552700" y="4519613"/>
          <p14:tracePt t="2139" x="2562225" y="4514850"/>
          <p14:tracePt t="2156" x="2571750" y="4510088"/>
          <p14:tracePt t="2173" x="2581275" y="4510088"/>
          <p14:tracePt t="2191" x="2600325" y="4500563"/>
          <p14:tracePt t="2207" x="2605088" y="4495800"/>
          <p14:tracePt t="2223" x="2605088" y="4491038"/>
          <p14:tracePt t="2272" x="2609850" y="4491038"/>
          <p14:tracePt t="16639" x="2614613" y="4491038"/>
          <p14:tracePt t="16929" x="2624138" y="4486275"/>
          <p14:tracePt t="16936" x="2647950" y="4476750"/>
          <p14:tracePt t="16945" x="2690813" y="4462463"/>
          <p14:tracePt t="16962" x="2747963" y="4448175"/>
          <p14:tracePt t="16978" x="2814638" y="4443413"/>
          <p14:tracePt t="16994" x="2852738" y="4443413"/>
          <p14:tracePt t="17095" x="2857500" y="4433888"/>
          <p14:tracePt t="17103" x="2876550" y="4414838"/>
          <p14:tracePt t="17112" x="2890838" y="4405313"/>
          <p14:tracePt t="17129" x="2938463" y="4362450"/>
          <p14:tracePt t="17145" x="2971800" y="4329113"/>
          <p14:tracePt t="17162" x="3009900" y="4281488"/>
          <p14:tracePt t="17178" x="3038475" y="4248150"/>
          <p14:tracePt t="17195" x="3057525" y="4219575"/>
          <p14:tracePt t="17212" x="3090863" y="4186238"/>
          <p14:tracePt t="17228" x="3114675" y="4162425"/>
          <p14:tracePt t="17245" x="3157538" y="4133850"/>
          <p14:tracePt t="17261" x="3190875" y="4114800"/>
          <p14:tracePt t="17279" x="3276600" y="4076700"/>
          <p14:tracePt t="17295" x="3333750" y="4057650"/>
          <p14:tracePt t="17312" x="3438525" y="4029075"/>
          <p14:tracePt t="17328" x="3514725" y="4019550"/>
          <p14:tracePt t="17345" x="3609975" y="4010025"/>
          <p14:tracePt t="17362" x="3643313" y="4005263"/>
          <p14:tracePt t="17395" x="3643313" y="4010025"/>
          <p14:tracePt t="17412" x="3648075" y="4024313"/>
          <p14:tracePt t="17429" x="3648075" y="4052888"/>
          <p14:tracePt t="17445" x="3638550" y="4133850"/>
          <p14:tracePt t="17462" x="3614738" y="4257675"/>
          <p14:tracePt t="17479" x="3576638" y="4362450"/>
          <p14:tracePt t="17495" x="3543300" y="4414838"/>
          <p14:tracePt t="17512" x="3500438" y="4462463"/>
          <p14:tracePt t="17529" x="3490913" y="4476750"/>
          <p14:tracePt t="17545" x="3486150" y="4476750"/>
          <p14:tracePt t="17935" x="3486150" y="4481513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Project</a:t>
            </a:r>
          </a:p>
        </p:txBody>
      </p:sp>
      <p:pic>
        <p:nvPicPr>
          <p:cNvPr id="4" name="Picture 3" descr="C:\Users\martyn.lindop\Desktop\top_kuka.gif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14729" y="3737528"/>
            <a:ext cx="1823479" cy="309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78583" y="4472439"/>
            <a:ext cx="2452142" cy="565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C:\Users\martyn.lindop\Desktop\IL_LA_Logo_219x50_freigestellt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7815" y="3616764"/>
            <a:ext cx="2070590" cy="49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370" y="2256868"/>
            <a:ext cx="3067050" cy="733425"/>
          </a:xfrm>
          <a:prstGeom prst="rect">
            <a:avLst/>
          </a:prstGeom>
        </p:spPr>
      </p:pic>
      <p:pic>
        <p:nvPicPr>
          <p:cNvPr id="8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34150" y="3255505"/>
            <a:ext cx="1568904" cy="1183809"/>
          </a:xfrm>
          <a:prstGeom prst="rect">
            <a:avLst/>
          </a:prstGeom>
        </p:spPr>
      </p:pic>
      <p:sp>
        <p:nvSpPr>
          <p:cNvPr id="9" name="Oval 1"/>
          <p:cNvSpPr/>
          <p:nvPr/>
        </p:nvSpPr>
        <p:spPr>
          <a:xfrm>
            <a:off x="3814693" y="2015440"/>
            <a:ext cx="4193178" cy="1126508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10"/>
          <p:cNvSpPr/>
          <p:nvPr/>
        </p:nvSpPr>
        <p:spPr>
          <a:xfrm>
            <a:off x="1678291" y="3145179"/>
            <a:ext cx="7811250" cy="2194398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2"/>
          <p:cNvSpPr txBox="1"/>
          <p:nvPr/>
        </p:nvSpPr>
        <p:spPr>
          <a:xfrm>
            <a:off x="7110659" y="5308377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ACCURATe Consortium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445420" y="1898651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Topic Manager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3" name="Picture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17" name="Gruppieren 16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18" name="Picture 3" descr="C:\Users\martyn.lindop\Desktop\top_kuka.gif"/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Picture 9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20" name="Picture 6" descr="C:\Users\martyn.lindop\Desktop\IL_LA_Logo_219x50_freigestellt.png"/>
            <p:cNvPicPr/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2" name="Audio 2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52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04"/>
    </mc:Choice>
    <mc:Fallback xmlns="">
      <p:transition spd="slow" advTm="39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556892"/>
            <a:ext cx="5624849" cy="3692753"/>
          </a:xfrm>
          <a:prstGeom prst="rect">
            <a:avLst/>
          </a:prstGeom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altLang="en-US" dirty="0"/>
              <a:t>Develop a prototype laser ultrasonic testing (LUT) system for non-destructive inspection </a:t>
            </a:r>
            <a:r>
              <a:rPr lang="en-GB" altLang="en-US" dirty="0" smtClean="0"/>
              <a:t>of </a:t>
            </a:r>
            <a:r>
              <a:rPr lang="en-GB" altLang="en-US" dirty="0"/>
              <a:t>:</a:t>
            </a:r>
          </a:p>
          <a:p>
            <a:pPr lvl="1" algn="just"/>
            <a:r>
              <a:rPr lang="en-GB" altLang="en-US" dirty="0"/>
              <a:t>Large scale aircraft hybrid and thick composite structures</a:t>
            </a:r>
          </a:p>
          <a:p>
            <a:pPr lvl="1" algn="just"/>
            <a:r>
              <a:rPr lang="en-GB" altLang="en-US" dirty="0"/>
              <a:t>Structures containing acoustic damping materials</a:t>
            </a:r>
          </a:p>
          <a:p>
            <a:pPr lvl="1" algn="just"/>
            <a:r>
              <a:rPr lang="en-GB" altLang="en-US" dirty="0"/>
              <a:t>Materials which highly attenuate ultrasound</a:t>
            </a:r>
          </a:p>
          <a:p>
            <a:pPr marL="0" indent="0" algn="just">
              <a:buNone/>
            </a:pPr>
            <a:endParaRPr lang="en-GB" altLang="en-US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Project</a:t>
            </a:r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3968" y="3284984"/>
            <a:ext cx="4743893" cy="2339077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10" name="Gruppieren 9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7" name="Picture 3" descr="C:\Users\martyn.lindop\Desktop\top_kuka.gif"/>
            <p:cNvPicPr/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Picture 9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9" name="Picture 6" descr="C:\Users\martyn.lindop\Desktop\IL_LA_Logo_219x50_freigestellt.png"/>
            <p:cNvPicPr/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4" name="Audio 1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02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11"/>
    </mc:Choice>
    <mc:Fallback xmlns="">
      <p:transition spd="slow" advTm="24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</a:t>
            </a:r>
            <a:r>
              <a:rPr lang="de-AT" dirty="0" smtClean="0"/>
              <a:t>Project - Lasers</a:t>
            </a:r>
            <a:endParaRPr lang="de-AT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900000" y="1080000"/>
            <a:ext cx="4968552" cy="49146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891" indent="-342891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24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20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18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18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sz="2000" b="1" dirty="0"/>
              <a:t>Generation Laser: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Type: diode pumped </a:t>
            </a:r>
            <a:r>
              <a:rPr lang="en-GB" altLang="en-US" sz="1800" dirty="0" err="1" smtClean="0"/>
              <a:t>Nd:YAG</a:t>
            </a:r>
            <a:r>
              <a:rPr lang="en-GB" altLang="en-US" sz="1800" dirty="0" smtClean="0"/>
              <a:t> </a:t>
            </a:r>
            <a:r>
              <a:rPr lang="en-GB" altLang="en-US" sz="1800" dirty="0"/>
              <a:t>laser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 smtClean="0"/>
              <a:t>Wavelength</a:t>
            </a:r>
            <a:r>
              <a:rPr lang="en-GB" altLang="en-US" sz="1800" dirty="0"/>
              <a:t>: 532 nm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Pulse length: 10 ns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Pulse repetition rate: 400 Hz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Beam diameter: 4 mm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Pulse energy 30 mJ (at fibre output)</a:t>
            </a:r>
          </a:p>
          <a:p>
            <a:pPr marL="0" indent="0" algn="just">
              <a:buNone/>
            </a:pPr>
            <a:r>
              <a:rPr lang="en-GB" altLang="en-US" sz="2000" b="1" dirty="0"/>
              <a:t>Detection Laser: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Type: </a:t>
            </a:r>
            <a:r>
              <a:rPr lang="en-GB" altLang="en-US" sz="1800" dirty="0" smtClean="0"/>
              <a:t>Seeded diode </a:t>
            </a:r>
            <a:r>
              <a:rPr lang="en-GB" altLang="en-US" sz="1800" dirty="0"/>
              <a:t>pumped </a:t>
            </a:r>
            <a:r>
              <a:rPr lang="en-GB" altLang="en-US" sz="1800" dirty="0" err="1" smtClean="0"/>
              <a:t>Nd:YAG</a:t>
            </a:r>
            <a:r>
              <a:rPr lang="en-GB" altLang="en-US" sz="1800" dirty="0" smtClean="0"/>
              <a:t> </a:t>
            </a:r>
            <a:r>
              <a:rPr lang="en-GB" altLang="en-US" sz="1800" dirty="0"/>
              <a:t>laser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 smtClean="0"/>
              <a:t>Wavelength</a:t>
            </a:r>
            <a:r>
              <a:rPr lang="en-GB" altLang="en-US" sz="1800" dirty="0"/>
              <a:t>: 1064 nm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Pulse repetition rate: 400 Hz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Pulse length: 50 µs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dirty="0"/>
              <a:t>Pulse energy 35 mJ (at fibre output)</a:t>
            </a:r>
          </a:p>
          <a:p>
            <a:pPr marL="0" indent="0" algn="just">
              <a:buFont typeface="Wingdings" panose="05000000000000000000" pitchFamily="2" charset="2"/>
              <a:buNone/>
            </a:pPr>
            <a:endParaRPr lang="en-GB" altLang="en-US" sz="2000" dirty="0" smtClean="0"/>
          </a:p>
        </p:txBody>
      </p:sp>
      <p:pic>
        <p:nvPicPr>
          <p:cNvPr id="6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6040" y="3933056"/>
            <a:ext cx="3824667" cy="2148424"/>
          </a:xfrm>
          <a:prstGeom prst="rect">
            <a:avLst/>
          </a:prstGeom>
        </p:spPr>
      </p:pic>
      <p:pic>
        <p:nvPicPr>
          <p:cNvPr id="7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6040" y="1207533"/>
            <a:ext cx="3829569" cy="2151177"/>
          </a:xfrm>
          <a:prstGeom prst="rect">
            <a:avLst/>
          </a:prstGeom>
        </p:spPr>
      </p:pic>
      <p:pic>
        <p:nvPicPr>
          <p:cNvPr id="8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9" name="Gruppieren 8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10" name="Picture 3" descr="C:\Users\martyn.lindop\Desktop\top_kuka.gif"/>
            <p:cNvPicPr/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Picture 9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12" name="Picture 6" descr="C:\Users\martyn.lindop\Desktop\IL_LA_Logo_219x50_freigestellt.png"/>
            <p:cNvPicPr/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72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345"/>
    </mc:Choice>
    <mc:Fallback xmlns="">
      <p:transition spd="slow" advTm="57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671" x="7191375" y="5972175"/>
          <p14:tracePt t="679" x="7181850" y="5972175"/>
          <p14:tracePt t="696" x="7172325" y="5972175"/>
          <p14:tracePt t="704" x="7158038" y="5972175"/>
          <p14:tracePt t="720" x="7091363" y="5986463"/>
          <p14:tracePt t="736" x="7029450" y="5991225"/>
          <p14:tracePt t="753" x="6938963" y="6005513"/>
          <p14:tracePt t="770" x="6610350" y="6053138"/>
          <p14:tracePt t="786" x="6010275" y="6081713"/>
          <p14:tracePt t="804" x="5534025" y="6091238"/>
          <p14:tracePt t="807" x="5148263" y="6091238"/>
          <p14:tracePt t="820" x="4748213" y="6100763"/>
          <p14:tracePt t="836" x="4205288" y="6096000"/>
          <p14:tracePt t="853" x="3519488" y="6067425"/>
          <p14:tracePt t="869" x="3190875" y="6043613"/>
          <p14:tracePt t="886" x="2900363" y="6019800"/>
          <p14:tracePt t="903" x="2747963" y="6000750"/>
          <p14:tracePt t="920" x="2743200" y="5995988"/>
          <p14:tracePt t="936" x="2738438" y="5991225"/>
          <p14:tracePt t="953" x="2728913" y="5976938"/>
          <p14:tracePt t="970" x="2719388" y="5967413"/>
          <p14:tracePt t="987" x="2714625" y="5962650"/>
          <p14:tracePt t="1004" x="2709863" y="5957888"/>
          <p14:tracePt t="1020" x="2705100" y="5948363"/>
          <p14:tracePt t="1041" x="2667000" y="5910263"/>
          <p14:tracePt t="1297" x="2662238" y="5910263"/>
          <p14:tracePt t="1312" x="2657475" y="5905500"/>
          <p14:tracePt t="1321" x="2657475" y="5900738"/>
          <p14:tracePt t="1328" x="2647950" y="5900738"/>
          <p14:tracePt t="1338" x="2638425" y="5900738"/>
          <p14:tracePt t="1354" x="2624138" y="5900738"/>
          <p14:tracePt t="1370" x="2609850" y="5900738"/>
          <p14:tracePt t="1387" x="2600325" y="5895975"/>
          <p14:tracePt t="1404" x="2590800" y="5891213"/>
          <p14:tracePt t="1420" x="2571750" y="5886450"/>
          <p14:tracePt t="1437" x="2557463" y="5876925"/>
          <p14:tracePt t="1454" x="2543175" y="5867400"/>
          <p14:tracePt t="1471" x="2533650" y="5862638"/>
          <p14:tracePt t="49616" x="2524125" y="5862638"/>
          <p14:tracePt t="49625" x="2519363" y="5857875"/>
          <p14:tracePt t="49634" x="2505075" y="5853113"/>
          <p14:tracePt t="49642" x="2500313" y="5853113"/>
          <p14:tracePt t="49659" x="2457450" y="5848350"/>
          <p14:tracePt t="49675" x="2395538" y="5848350"/>
          <p14:tracePt t="49690" x="2352675" y="5848350"/>
          <p14:tracePt t="49707" x="2324100" y="5848350"/>
          <p14:tracePt t="49768" x="2328863" y="5848350"/>
          <p14:tracePt t="49775" x="2338388" y="5834063"/>
          <p14:tracePt t="49783" x="2352675" y="5805488"/>
          <p14:tracePt t="49792" x="2386013" y="5762625"/>
          <p14:tracePt t="49807" x="2452688" y="5681663"/>
          <p14:tracePt t="49824" x="2543175" y="5553075"/>
          <p14:tracePt t="49841" x="2586038" y="5486400"/>
          <p14:tracePt t="49857" x="2633663" y="5410200"/>
          <p14:tracePt t="49874" x="2662238" y="5372100"/>
          <p14:tracePt t="49890" x="2705100" y="5324475"/>
          <p14:tracePt t="49907" x="2738438" y="5286375"/>
          <p14:tracePt t="49924" x="2767013" y="5262563"/>
          <p14:tracePt t="49941" x="2776538" y="5257800"/>
          <p14:tracePt t="49958" x="2781300" y="5253038"/>
          <p14:tracePt t="49974" x="2790825" y="5243513"/>
          <p14:tracePt t="49991" x="2867025" y="5205413"/>
          <p14:tracePt t="50008" x="2967038" y="5167313"/>
          <p14:tracePt t="50024" x="3081338" y="5129213"/>
          <p14:tracePt t="50041" x="3414713" y="5048250"/>
          <p14:tracePt t="50057" x="3867150" y="4962525"/>
          <p14:tracePt t="50074" x="4267200" y="4919663"/>
          <p14:tracePt t="50091" x="4505325" y="4905375"/>
          <p14:tracePt t="50108" x="4900613" y="4881563"/>
          <p14:tracePt t="50125" x="5286375" y="4838700"/>
          <p14:tracePt t="50141" x="5467350" y="4838700"/>
          <p14:tracePt t="50158" x="5729288" y="4824413"/>
          <p14:tracePt t="50175" x="5962650" y="4814888"/>
          <p14:tracePt t="50192" x="6110288" y="4814888"/>
          <p14:tracePt t="50208" x="6200775" y="4814888"/>
          <p14:tracePt t="50226" x="6324600" y="4805363"/>
          <p14:tracePt t="50241" x="6424613" y="4791075"/>
          <p14:tracePt t="50259" x="6543675" y="4786313"/>
          <p14:tracePt t="50275" x="6615113" y="4776788"/>
          <p14:tracePt t="50292" x="6667500" y="4772025"/>
          <p14:tracePt t="50295" x="6677025" y="4772025"/>
          <p14:tracePt t="50308" x="6686550" y="4772025"/>
          <p14:tracePt t="50325" x="6691313" y="4767263"/>
          <p14:tracePt t="50342" x="6696075" y="4767263"/>
          <p14:tracePt t="50358" x="6705600" y="4757738"/>
          <p14:tracePt t="50375" x="6715125" y="4748213"/>
          <p14:tracePt t="50392" x="6719888" y="4738688"/>
          <p14:tracePt t="50409" x="6719888" y="4733925"/>
          <p14:tracePt t="50425" x="6719888" y="4724400"/>
          <p14:tracePt t="50442" x="6719888" y="4714875"/>
          <p14:tracePt t="50459" x="6719888" y="4700588"/>
          <p14:tracePt t="50476" x="6719888" y="4676775"/>
          <p14:tracePt t="50492" x="6729413" y="4643438"/>
          <p14:tracePt t="50509" x="6734175" y="4619625"/>
          <p14:tracePt t="50525" x="6753225" y="4600575"/>
          <p14:tracePt t="50542" x="6772275" y="4591050"/>
          <p14:tracePt t="50559" x="6791325" y="4581525"/>
          <p14:tracePt t="50592" x="6800850" y="4581525"/>
          <p14:tracePt t="50609" x="6824663" y="4595813"/>
          <p14:tracePt t="50625" x="6843713" y="4600575"/>
          <p14:tracePt t="50643" x="6867525" y="4610100"/>
          <p14:tracePt t="50713" x="6877050" y="4610100"/>
          <p14:tracePt t="50720" x="6891338" y="4605338"/>
          <p14:tracePt t="50729" x="6900863" y="4605338"/>
          <p14:tracePt t="50744" x="6948488" y="4600575"/>
          <p14:tracePt t="50760" x="6996113" y="4600575"/>
          <p14:tracePt t="50777" x="7019925" y="4600575"/>
          <p14:tracePt t="50793" x="7062788" y="4600575"/>
          <p14:tracePt t="50810" x="7100888" y="4600575"/>
          <p14:tracePt t="50826" x="7177088" y="4605338"/>
          <p14:tracePt t="50842" x="7239000" y="4610100"/>
          <p14:tracePt t="50859" x="7334250" y="4614863"/>
          <p14:tracePt t="50876" x="7400925" y="4614863"/>
          <p14:tracePt t="50892" x="7505700" y="4614863"/>
          <p14:tracePt t="50909" x="7558088" y="4614863"/>
          <p14:tracePt t="50926" x="7610475" y="4614863"/>
          <p14:tracePt t="50942" x="7624763" y="4600575"/>
          <p14:tracePt t="50959" x="7634288" y="4576763"/>
          <p14:tracePt t="50976" x="7648575" y="4552950"/>
          <p14:tracePt t="50992" x="7653338" y="4543425"/>
          <p14:tracePt t="51009" x="7658100" y="4510088"/>
          <p14:tracePt t="51026" x="7662863" y="4462463"/>
          <p14:tracePt t="51043" x="7662863" y="4414838"/>
          <p14:tracePt t="51059" x="7662863" y="4386263"/>
          <p14:tracePt t="51076" x="7658100" y="4338638"/>
          <p14:tracePt t="51093" x="7639050" y="4295775"/>
          <p14:tracePt t="51109" x="7615238" y="4257675"/>
          <p14:tracePt t="51126" x="7596188" y="4233863"/>
          <p14:tracePt t="51143" x="7558088" y="4205288"/>
          <p14:tracePt t="51159" x="7548563" y="4195763"/>
          <p14:tracePt t="51176" x="7524750" y="4186238"/>
          <p14:tracePt t="51193" x="7496175" y="4176713"/>
          <p14:tracePt t="51210" x="7467600" y="4167188"/>
          <p14:tracePt t="51227" x="7419975" y="4162425"/>
          <p14:tracePt t="51243" x="7353300" y="4138613"/>
          <p14:tracePt t="51260" x="7286625" y="4129088"/>
          <p14:tracePt t="51276" x="7239000" y="4114800"/>
          <p14:tracePt t="51293" x="7186613" y="4100513"/>
          <p14:tracePt t="51296" x="7162800" y="4090988"/>
          <p14:tracePt t="51309" x="7153275" y="4090988"/>
          <p14:tracePt t="51326" x="7124700" y="4086225"/>
          <p14:tracePt t="51344" x="7096125" y="4086225"/>
          <p14:tracePt t="51360" x="7072313" y="4086225"/>
          <p14:tracePt t="51376" x="7038975" y="4086225"/>
          <p14:tracePt t="51393" x="7005638" y="4086225"/>
          <p14:tracePt t="51410" x="6962775" y="4086225"/>
          <p14:tracePt t="51427" x="6929438" y="4086225"/>
          <p14:tracePt t="51443" x="6891338" y="4086225"/>
          <p14:tracePt t="51460" x="6867525" y="4086225"/>
          <p14:tracePt t="51478" x="6843713" y="4086225"/>
          <p14:tracePt t="51493" x="6824663" y="4086225"/>
          <p14:tracePt t="51510" x="6810375" y="4090988"/>
          <p14:tracePt t="51527" x="6786563" y="4100513"/>
          <p14:tracePt t="51543" x="6777038" y="4114800"/>
          <p14:tracePt t="51560" x="6762750" y="4129088"/>
          <p14:tracePt t="51577" x="6753225" y="4138613"/>
          <p14:tracePt t="51593" x="6738938" y="4152900"/>
          <p14:tracePt t="51610" x="6738938" y="4167188"/>
          <p14:tracePt t="51627" x="6724650" y="4186238"/>
          <p14:tracePt t="51643" x="6724650" y="4205288"/>
          <p14:tracePt t="51660" x="6719888" y="4229100"/>
          <p14:tracePt t="51677" x="6719888" y="4248150"/>
          <p14:tracePt t="51694" x="6719888" y="4276725"/>
          <p14:tracePt t="51711" x="6724650" y="4305300"/>
          <p14:tracePt t="51727" x="6734175" y="4329113"/>
          <p14:tracePt t="51744" x="6734175" y="4333875"/>
          <p14:tracePt t="51760" x="6748463" y="4357688"/>
          <p14:tracePt t="51777" x="6781800" y="4386263"/>
          <p14:tracePt t="51794" x="6819900" y="4419600"/>
          <p14:tracePt t="51810" x="6858000" y="4448175"/>
          <p14:tracePt t="51827" x="6886575" y="4462463"/>
          <p14:tracePt t="51843" x="6924675" y="4476750"/>
          <p14:tracePt t="51860" x="6981825" y="4491038"/>
          <p14:tracePt t="51877" x="7043738" y="4500563"/>
          <p14:tracePt t="51894" x="7062788" y="4500563"/>
          <p14:tracePt t="51910" x="7081838" y="4500563"/>
          <p14:tracePt t="51927" x="7100888" y="4495800"/>
          <p14:tracePt t="51944" x="7119938" y="4481513"/>
          <p14:tracePt t="51961" x="7134225" y="4471988"/>
          <p14:tracePt t="51978" x="7148513" y="4457700"/>
          <p14:tracePt t="51994" x="7158038" y="4452938"/>
          <p14:tracePt t="52011" x="7167563" y="4443413"/>
          <p14:tracePt t="52192" x="7167563" y="4452938"/>
          <p14:tracePt t="52200" x="7172325" y="4457700"/>
          <p14:tracePt t="52212" x="7172325" y="4462463"/>
          <p14:tracePt t="52229" x="7177088" y="4467225"/>
          <p14:tracePt t="52537" x="7181850" y="4467225"/>
          <p14:tracePt t="52553" x="7196138" y="4467225"/>
          <p14:tracePt t="52563" x="7200900" y="4467225"/>
          <p14:tracePt t="52580" x="7215188" y="4467225"/>
          <p14:tracePt t="52597" x="7224713" y="4467225"/>
          <p14:tracePt t="52613" x="7224713" y="4471988"/>
          <p14:tracePt t="52629" x="7229475" y="4471988"/>
          <p14:tracePt t="52645" x="7234238" y="4471988"/>
          <p14:tracePt t="52664" x="7262813" y="4476750"/>
          <p14:tracePt t="52679" x="7310438" y="4486275"/>
          <p14:tracePt t="52696" x="7358063" y="4500563"/>
          <p14:tracePt t="52712" x="7391400" y="4505325"/>
          <p14:tracePt t="52729" x="7453313" y="4524375"/>
          <p14:tracePt t="52745" x="7491413" y="4533900"/>
          <p14:tracePt t="52762" x="7543800" y="4548188"/>
          <p14:tracePt t="52779" x="7591425" y="4572000"/>
          <p14:tracePt t="52796" x="7691438" y="4619625"/>
          <p14:tracePt t="52799" x="7724775" y="4633913"/>
          <p14:tracePt t="52811" x="7748588" y="4643438"/>
          <p14:tracePt t="52828" x="7853363" y="4700588"/>
          <p14:tracePt t="52845" x="7934325" y="4748213"/>
          <p14:tracePt t="52861" x="8062913" y="4819650"/>
          <p14:tracePt t="52878" x="8139113" y="4857750"/>
          <p14:tracePt t="52895" x="8324850" y="4933950"/>
          <p14:tracePt t="52911" x="8410575" y="4967288"/>
          <p14:tracePt t="52929" x="8529638" y="5000625"/>
          <p14:tracePt t="52945" x="8601075" y="5019675"/>
          <p14:tracePt t="52962" x="8720138" y="5053013"/>
          <p14:tracePt t="52979" x="8786813" y="5062538"/>
          <p14:tracePt t="52995" x="8882063" y="5076825"/>
          <p14:tracePt t="53012" x="8934450" y="5086350"/>
          <p14:tracePt t="53029" x="8972550" y="5095875"/>
          <p14:tracePt t="53045" x="8977313" y="5095875"/>
          <p14:tracePt t="53448" x="8972550" y="5095875"/>
          <p14:tracePt t="53465" x="8967788" y="5095875"/>
          <p14:tracePt t="53472" x="8963025" y="5095875"/>
          <p14:tracePt t="53480" x="8958263" y="5095875"/>
          <p14:tracePt t="53495" x="8943975" y="5100638"/>
          <p14:tracePt t="53512" x="8920163" y="5100638"/>
          <p14:tracePt t="53529" x="8901113" y="5105400"/>
          <p14:tracePt t="53545" x="8839200" y="5105400"/>
          <p14:tracePt t="53562" x="8782050" y="5110163"/>
          <p14:tracePt t="53579" x="8667750" y="5114925"/>
          <p14:tracePt t="53596" x="8543925" y="5119688"/>
          <p14:tracePt t="53612" x="8401050" y="5124450"/>
          <p14:tracePt t="53629" x="8272463" y="5129213"/>
          <p14:tracePt t="53646" x="8186738" y="5133975"/>
          <p14:tracePt t="53663" x="8072438" y="5143500"/>
          <p14:tracePt t="53680" x="7977188" y="5153025"/>
          <p14:tracePt t="53696" x="7853363" y="5167313"/>
          <p14:tracePt t="53713" x="7734300" y="5181600"/>
          <p14:tracePt t="53729" x="7462838" y="5210175"/>
          <p14:tracePt t="53746" x="7077075" y="5243513"/>
          <p14:tracePt t="53763" x="6619875" y="5291138"/>
          <p14:tracePt t="53780" x="6324600" y="5305425"/>
          <p14:tracePt t="53796" x="5862638" y="5348288"/>
          <p14:tracePt t="53813" x="5353050" y="5386388"/>
          <p14:tracePt t="53830" x="5095875" y="5405438"/>
          <p14:tracePt t="53846" x="4833938" y="5438775"/>
          <p14:tracePt t="53863" x="4357688" y="5486400"/>
          <p14:tracePt t="53880" x="4143375" y="5505450"/>
          <p14:tracePt t="53897" x="4057650" y="5505450"/>
          <p14:tracePt t="53913" x="4000500" y="5505450"/>
          <p14:tracePt t="53930" x="3967163" y="5495925"/>
          <p14:tracePt t="54217" x="3967163" y="5500688"/>
          <p14:tracePt t="56536" x="3962400" y="5500688"/>
        </p14:tracePtLst>
      </p14:laserTrace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Project </a:t>
            </a:r>
            <a:r>
              <a:rPr lang="de-AT" dirty="0" smtClean="0"/>
              <a:t>– </a:t>
            </a:r>
            <a:r>
              <a:rPr lang="de-AT" dirty="0"/>
              <a:t>O</a:t>
            </a:r>
            <a:r>
              <a:rPr lang="de-AT" dirty="0" smtClean="0"/>
              <a:t>ptical probe</a:t>
            </a:r>
            <a:endParaRPr lang="de-AT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00000" y="1080000"/>
            <a:ext cx="4526804" cy="49146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891" indent="-342891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24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20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18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18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sz="2000" dirty="0" smtClean="0"/>
              <a:t>Passive optical laser head (ZEMAX Design and Prototype</a:t>
            </a:r>
          </a:p>
          <a:p>
            <a:pPr marL="0" indent="0" algn="just">
              <a:buNone/>
            </a:pPr>
            <a:r>
              <a:rPr lang="en-GB" altLang="en-US" sz="2000" dirty="0" smtClean="0"/>
              <a:t>Fibre coupling of generation and detection lasers</a:t>
            </a:r>
          </a:p>
          <a:p>
            <a:pPr marL="0" indent="0" algn="just">
              <a:buNone/>
            </a:pPr>
            <a:r>
              <a:rPr lang="en-GB" altLang="en-US" sz="2000" dirty="0" err="1" smtClean="0"/>
              <a:t>Fiber</a:t>
            </a:r>
            <a:r>
              <a:rPr lang="en-GB" altLang="en-US" sz="2000" dirty="0" smtClean="0"/>
              <a:t> coupling of collected backscattered light to stationery </a:t>
            </a:r>
            <a:r>
              <a:rPr lang="en-GB" altLang="en-US" sz="2000" dirty="0"/>
              <a:t>two wave mixing (TWM) </a:t>
            </a:r>
            <a:r>
              <a:rPr lang="en-GB" altLang="en-US" sz="2000" dirty="0" smtClean="0"/>
              <a:t>interferometer unit</a:t>
            </a:r>
          </a:p>
          <a:p>
            <a:pPr marL="0" indent="0" algn="just">
              <a:buNone/>
            </a:pPr>
            <a:r>
              <a:rPr lang="en-GB" altLang="en-US" sz="2000" dirty="0" smtClean="0"/>
              <a:t>Demodulation of phase modulation into amplitude modulation by TWM interferometer</a:t>
            </a:r>
          </a:p>
          <a:p>
            <a:pPr marL="0" indent="0" algn="just">
              <a:buFont typeface="Wingdings" panose="05000000000000000000" pitchFamily="2" charset="2"/>
              <a:buNone/>
            </a:pPr>
            <a:endParaRPr lang="en-GB" altLang="en-US" sz="2000" dirty="0" smtClean="0"/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5997" y="3675929"/>
            <a:ext cx="3615762" cy="2345359"/>
          </a:xfrm>
          <a:prstGeom prst="rect">
            <a:avLst/>
          </a:prstGeom>
        </p:spPr>
      </p:pic>
      <p:pic>
        <p:nvPicPr>
          <p:cNvPr id="7" name="Grafik 2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772400" y="3886395"/>
            <a:ext cx="2417250" cy="17538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Grafik 7" descr="C:\Users\r.hub\Downloads\20180726_090958.jpg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686219" y="4425422"/>
            <a:ext cx="2894229" cy="1791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rafi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32810" y="1124744"/>
            <a:ext cx="3611771" cy="1800199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1395" y="1142580"/>
            <a:ext cx="2249446" cy="1998387"/>
          </a:xfrm>
          <a:prstGeom prst="rect">
            <a:avLst/>
          </a:prstGeom>
        </p:spPr>
      </p:pic>
      <p:pic>
        <p:nvPicPr>
          <p:cNvPr id="11" name="Picture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12" name="Gruppieren 11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13" name="Picture 3" descr="C:\Users\martyn.lindop\Desktop\top_kuka.gif"/>
            <p:cNvPicPr/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9"/>
            <p:cNvPicPr>
              <a:picLocks noChangeAspect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15" name="Picture 6" descr="C:\Users\martyn.lindop\Desktop\IL_LA_Logo_219x50_freigestellt.png"/>
            <p:cNvPicPr/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7" name="Audio 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63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21"/>
    </mc:Choice>
    <mc:Fallback xmlns="">
      <p:transition spd="slow" advTm="3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4023" x="3962400" y="5505450"/>
          <p14:tracePt t="4031" x="3971925" y="5505450"/>
          <p14:tracePt t="4039" x="3981450" y="5510213"/>
          <p14:tracePt t="4048" x="3986213" y="5510213"/>
          <p14:tracePt t="4063" x="4029075" y="5519738"/>
          <p14:tracePt t="4079" x="4119563" y="5529263"/>
          <p14:tracePt t="4096" x="4191000" y="5534025"/>
          <p14:tracePt t="4113" x="4286250" y="5548313"/>
          <p14:tracePt t="4129" x="4500563" y="5591175"/>
          <p14:tracePt t="4146" x="4862513" y="5686425"/>
          <p14:tracePt t="4163" x="5143500" y="5748338"/>
          <p14:tracePt t="4180" x="5657850" y="5900738"/>
          <p14:tracePt t="4196" x="5929313" y="5986463"/>
          <p14:tracePt t="4213" x="6362700" y="6153150"/>
          <p14:tracePt t="4230" x="6953250" y="6357938"/>
          <p14:tracePt t="4246" x="7443788" y="6519863"/>
          <p14:tracePt t="4263" x="7896225" y="6591300"/>
          <p14:tracePt t="4280" x="8296275" y="6634163"/>
          <p14:tracePt t="4296" x="8467725" y="6648450"/>
          <p14:tracePt t="4313" x="8582025" y="6648450"/>
          <p14:tracePt t="4330" x="8620125" y="6643688"/>
          <p14:tracePt t="4346" x="8629650" y="6638925"/>
          <p14:tracePt t="4363" x="8634413" y="6619875"/>
          <p14:tracePt t="4380" x="8643938" y="6600825"/>
          <p14:tracePt t="4396" x="8648700" y="6572250"/>
          <p14:tracePt t="4413" x="8653463" y="6538913"/>
          <p14:tracePt t="4430" x="8677275" y="6496050"/>
          <p14:tracePt t="4447" x="8696325" y="6453188"/>
          <p14:tracePt t="4463" x="8748713" y="6405563"/>
          <p14:tracePt t="4480" x="8810625" y="6376988"/>
          <p14:tracePt t="4497" x="8929688" y="6315075"/>
          <p14:tracePt t="4513" x="9029700" y="6272213"/>
          <p14:tracePt t="4530" x="9153525" y="6205538"/>
          <p14:tracePt t="4547" x="9229725" y="6153150"/>
          <p14:tracePt t="4564" x="9301163" y="6096000"/>
          <p14:tracePt t="4580" x="9329738" y="6062663"/>
          <p14:tracePt t="4597" x="9353550" y="6000750"/>
          <p14:tracePt t="4613" x="9391650" y="5900738"/>
          <p14:tracePt t="4631" x="9424988" y="5762625"/>
          <p14:tracePt t="4647" x="9429750" y="5686425"/>
          <p14:tracePt t="4663" x="9434513" y="5572125"/>
          <p14:tracePt t="4680" x="9439275" y="5438775"/>
          <p14:tracePt t="4698" x="9439275" y="5343525"/>
          <p14:tracePt t="4713" x="9434513" y="5181600"/>
          <p14:tracePt t="4730" x="9410700" y="5081588"/>
          <p14:tracePt t="4747" x="9386888" y="4976813"/>
          <p14:tracePt t="4764" x="9358313" y="4900613"/>
          <p14:tracePt t="4780" x="9305925" y="4795838"/>
          <p14:tracePt t="4797" x="9258300" y="4733925"/>
          <p14:tracePt t="4814" x="9153525" y="4595813"/>
          <p14:tracePt t="4830" x="9110663" y="4524375"/>
          <p14:tracePt t="4847" x="9039225" y="4429125"/>
          <p14:tracePt t="4864" x="9005888" y="4386263"/>
          <p14:tracePt t="4881" x="8953500" y="4329113"/>
          <p14:tracePt t="4897" x="8886825" y="4271963"/>
          <p14:tracePt t="4914" x="8843963" y="4238625"/>
          <p14:tracePt t="4931" x="8753475" y="4200525"/>
          <p14:tracePt t="4947" x="8672513" y="4167188"/>
          <p14:tracePt t="4950" x="8615363" y="4138613"/>
          <p14:tracePt t="4964" x="8562975" y="4129088"/>
          <p14:tracePt t="4981" x="8482013" y="4105275"/>
          <p14:tracePt t="4998" x="8386763" y="4076700"/>
          <p14:tracePt t="5014" x="8248650" y="4048125"/>
          <p14:tracePt t="5031" x="8134350" y="4019550"/>
          <p14:tracePt t="5047" x="8005763" y="4000500"/>
          <p14:tracePt t="5064" x="7915275" y="3990975"/>
          <p14:tracePt t="5081" x="7781925" y="3986213"/>
          <p14:tracePt t="5097" x="7700963" y="3971925"/>
          <p14:tracePt t="5113" x="7591425" y="3971925"/>
          <p14:tracePt t="5131" x="7524750" y="3971925"/>
          <p14:tracePt t="5147" x="7419975" y="3967163"/>
          <p14:tracePt t="5164" x="7362825" y="3967163"/>
          <p14:tracePt t="5180" x="7286625" y="3967163"/>
          <p14:tracePt t="5197" x="7234238" y="3967163"/>
          <p14:tracePt t="5214" x="7134225" y="3967163"/>
          <p14:tracePt t="5231" x="7086600" y="3962400"/>
          <p14:tracePt t="5247" x="7010400" y="3957638"/>
          <p14:tracePt t="5264" x="6929438" y="3957638"/>
          <p14:tracePt t="5281" x="6867525" y="3957638"/>
          <p14:tracePt t="5297" x="6781800" y="3962400"/>
          <p14:tracePt t="5314" x="6715125" y="3990975"/>
          <p14:tracePt t="5331" x="6662738" y="4019550"/>
          <p14:tracePt t="5347" x="6634163" y="4038600"/>
          <p14:tracePt t="5365" x="6600825" y="4071938"/>
          <p14:tracePt t="5382" x="6553200" y="4133850"/>
          <p14:tracePt t="5398" x="6524625" y="4176713"/>
          <p14:tracePt t="5414" x="6515100" y="4191000"/>
          <p14:tracePt t="5431" x="6491288" y="4229100"/>
          <p14:tracePt t="5448" x="6481763" y="4310063"/>
          <p14:tracePt t="5464" x="6472238" y="4410075"/>
          <p14:tracePt t="5481" x="6467475" y="4433888"/>
          <p14:tracePt t="5498" x="6462713" y="4467225"/>
          <p14:tracePt t="5514" x="6462713" y="4557713"/>
          <p14:tracePt t="5531" x="6462713" y="4619625"/>
          <p14:tracePt t="5548" x="6462713" y="4729163"/>
          <p14:tracePt t="5565" x="6472238" y="4795838"/>
          <p14:tracePt t="5581" x="6486525" y="4900613"/>
          <p14:tracePt t="5598" x="6519863" y="5019675"/>
          <p14:tracePt t="5615" x="6572250" y="5119688"/>
          <p14:tracePt t="5631" x="6615113" y="5172075"/>
          <p14:tracePt t="5648" x="6672263" y="5243513"/>
          <p14:tracePt t="5665" x="6738938" y="5310188"/>
          <p14:tracePt t="5681" x="6800850" y="5357813"/>
          <p14:tracePt t="5698" x="6929438" y="5438775"/>
          <p14:tracePt t="5715" x="7034213" y="5495925"/>
          <p14:tracePt t="5731" x="7158038" y="5576888"/>
          <p14:tracePt t="5748" x="7234238" y="5619750"/>
          <p14:tracePt t="5765" x="7353300" y="5667375"/>
          <p14:tracePt t="5781" x="7477125" y="5719763"/>
          <p14:tracePt t="5798" x="7629525" y="5772150"/>
          <p14:tracePt t="5815" x="7758113" y="5805488"/>
          <p14:tracePt t="5832" x="7848600" y="5815013"/>
          <p14:tracePt t="5848" x="7972425" y="5819775"/>
          <p14:tracePt t="5865" x="8053388" y="5819775"/>
          <p14:tracePt t="5882" x="8162925" y="5819775"/>
          <p14:tracePt t="5898" x="8239125" y="5805488"/>
          <p14:tracePt t="5915" x="8343900" y="5776913"/>
          <p14:tracePt t="5931" x="8410575" y="5757863"/>
          <p14:tracePt t="5948" x="8486775" y="5719763"/>
          <p14:tracePt t="5950" x="8524875" y="5700713"/>
          <p14:tracePt t="5965" x="8548688" y="5691188"/>
          <p14:tracePt t="5982" x="8686800" y="5600700"/>
          <p14:tracePt t="5998" x="8753475" y="5553075"/>
          <p14:tracePt t="6015" x="8824913" y="5476875"/>
          <p14:tracePt t="6031" x="8872538" y="5419725"/>
          <p14:tracePt t="6048" x="8934450" y="5329238"/>
          <p14:tracePt t="6065" x="8982075" y="5257800"/>
          <p14:tracePt t="6082" x="9048750" y="5157788"/>
          <p14:tracePt t="6098" x="9105900" y="5053013"/>
          <p14:tracePt t="6116" x="9148763" y="4972050"/>
          <p14:tracePt t="6133" x="9186863" y="4862513"/>
          <p14:tracePt t="6149" x="9177338" y="4862513"/>
          <p14:tracePt t="6165" x="9163050" y="4838700"/>
          <p14:tracePt t="6182" x="9163050" y="4772025"/>
          <p14:tracePt t="6199" x="9177338" y="4705350"/>
          <p14:tracePt t="6216" x="9177338" y="4681538"/>
          <p14:tracePt t="6232" x="9177338" y="4629150"/>
          <p14:tracePt t="6249" x="9167813" y="4581525"/>
          <p14:tracePt t="6265" x="9124950" y="4491038"/>
          <p14:tracePt t="6282" x="9091613" y="4429125"/>
          <p14:tracePt t="6299" x="9048750" y="4352925"/>
          <p14:tracePt t="6316" x="9010650" y="4305300"/>
          <p14:tracePt t="6332" x="8986838" y="4276725"/>
          <p14:tracePt t="6349" x="8929688" y="4219575"/>
          <p14:tracePt t="6366" x="8815388" y="4143375"/>
          <p14:tracePt t="6382" x="8715375" y="4081463"/>
          <p14:tracePt t="6399" x="8634413" y="4043363"/>
          <p14:tracePt t="6416" x="8515350" y="3981450"/>
          <p14:tracePt t="6433" x="8391525" y="3929063"/>
          <p14:tracePt t="6449" x="8262938" y="3895725"/>
          <p14:tracePt t="6466" x="8120063" y="3857625"/>
          <p14:tracePt t="6483" x="8020050" y="3824288"/>
          <p14:tracePt t="6499" x="7820025" y="3781425"/>
          <p14:tracePt t="6516" x="7700963" y="3767138"/>
          <p14:tracePt t="6532" x="7539038" y="3743325"/>
          <p14:tracePt t="6549" x="7419975" y="3719513"/>
          <p14:tracePt t="6566" x="7158038" y="3681413"/>
          <p14:tracePt t="6583" x="7062788" y="3671888"/>
          <p14:tracePt t="6599" x="6934200" y="3662363"/>
          <p14:tracePt t="6616" x="6853238" y="3657600"/>
          <p14:tracePt t="6633" x="6743700" y="3657600"/>
          <p14:tracePt t="6649" x="6672263" y="3652838"/>
          <p14:tracePt t="6666" x="6610350" y="3652838"/>
          <p14:tracePt t="6683" x="6572250" y="3652838"/>
          <p14:tracePt t="6700" x="6567488" y="3652838"/>
          <p14:tracePt t="7064" x="6572250" y="3652838"/>
          <p14:tracePt t="7073" x="6577013" y="3657600"/>
          <p14:tracePt t="7087" x="6581775" y="3657600"/>
          <p14:tracePt t="7103" x="6591300" y="3662363"/>
          <p14:tracePt t="7117" x="6605588" y="3667125"/>
          <p14:tracePt t="7134" x="6657975" y="3690938"/>
          <p14:tracePt t="7150" x="6729413" y="3729038"/>
          <p14:tracePt t="7167" x="6796088" y="3738563"/>
          <p14:tracePt t="7184" x="6815138" y="3738563"/>
          <p14:tracePt t="7535" x="6815138" y="3752850"/>
          <p14:tracePt t="7542" x="6815138" y="3757613"/>
          <p14:tracePt t="7551" x="6819900" y="3762375"/>
          <p14:tracePt t="7568" x="6824663" y="3762375"/>
          <p14:tracePt t="7584" x="6829425" y="3771900"/>
          <p14:tracePt t="7656" x="6834188" y="3771900"/>
          <p14:tracePt t="7700" x="6834188" y="3767138"/>
          <p14:tracePt t="7706" x="6838950" y="3767138"/>
          <p14:tracePt t="7719" x="6838950" y="3762375"/>
          <p14:tracePt t="7736" x="6843713" y="3762375"/>
          <p14:tracePt t="7752" x="6843713" y="3757613"/>
          <p14:tracePt t="7863" x="6838950" y="3757613"/>
          <p14:tracePt t="7871" x="6834188" y="3752850"/>
          <p14:tracePt t="7886" x="6810375" y="3748088"/>
          <p14:tracePt t="7903" x="6781800" y="3748088"/>
          <p14:tracePt t="7919" x="6777038" y="3743325"/>
          <p14:tracePt t="7936" x="6781800" y="3738563"/>
          <p14:tracePt t="7952" x="6805613" y="3705225"/>
          <p14:tracePt t="7969" x="6838950" y="3652838"/>
          <p14:tracePt t="7985" x="6877050" y="3533775"/>
          <p14:tracePt t="8001" x="6900863" y="3457575"/>
          <p14:tracePt t="8018" x="6934200" y="3333750"/>
          <p14:tracePt t="8035" x="6962775" y="3257550"/>
          <p14:tracePt t="8051" x="6991350" y="3195638"/>
          <p14:tracePt t="8068" x="7015163" y="3152775"/>
          <p14:tracePt t="8085" x="7058025" y="3086100"/>
          <p14:tracePt t="8102" x="7105650" y="3019425"/>
          <p14:tracePt t="8119" x="7129463" y="3005138"/>
          <p14:tracePt t="8135" x="7134225" y="2995613"/>
          <p14:tracePt t="8255" x="7134225" y="3000375"/>
          <p14:tracePt t="8288" x="7134225" y="3005138"/>
          <p14:tracePt t="8946" x="7134225" y="3009900"/>
          <p14:tracePt t="8975" x="7138988" y="3014663"/>
          <p14:tracePt t="8983" x="7143750" y="3019425"/>
          <p14:tracePt t="8992" x="7153275" y="3028950"/>
          <p14:tracePt t="9004" x="7158038" y="3028950"/>
          <p14:tracePt t="9021" x="7205663" y="3062288"/>
          <p14:tracePt t="9039" x="7358063" y="3133725"/>
          <p14:tracePt t="9055" x="7453313" y="3171825"/>
          <p14:tracePt t="9071" x="7581900" y="3214688"/>
          <p14:tracePt t="9088" x="7705725" y="3248025"/>
          <p14:tracePt t="9104" x="7843838" y="3281363"/>
          <p14:tracePt t="9120" x="7943850" y="3290888"/>
          <p14:tracePt t="9137" x="8105775" y="3305175"/>
          <p14:tracePt t="9154" x="8296275" y="3314700"/>
          <p14:tracePt t="9170" x="8496300" y="3324225"/>
          <p14:tracePt t="9187" x="8620125" y="3328988"/>
          <p14:tracePt t="9204" x="8758238" y="3333750"/>
          <p14:tracePt t="9220" x="8882063" y="3338513"/>
          <p14:tracePt t="9238" x="8958263" y="3338513"/>
          <p14:tracePt t="9254" x="8972550" y="3338513"/>
          <p14:tracePt t="9542" x="8977313" y="3343275"/>
          <p14:tracePt t="9566" x="8982075" y="3343275"/>
          <p14:tracePt t="9574" x="8986838" y="3343275"/>
          <p14:tracePt t="9587" x="8996363" y="3343275"/>
          <p14:tracePt t="9604" x="9020175" y="3348038"/>
          <p14:tracePt t="9621" x="9082088" y="3348038"/>
          <p14:tracePt t="9638" x="9186863" y="3348038"/>
          <p14:tracePt t="9654" x="9282113" y="3348038"/>
          <p14:tracePt t="9671" x="9339263" y="3348038"/>
          <p14:tracePt t="9687" x="9429750" y="3343275"/>
          <p14:tracePt t="9704" x="9472613" y="3338513"/>
          <p14:tracePt t="9721" x="9534525" y="3333750"/>
          <p14:tracePt t="9738" x="9567863" y="3328988"/>
          <p14:tracePt t="9754" x="9605963" y="3324225"/>
          <p14:tracePt t="9771" x="9629775" y="3319463"/>
          <p14:tracePt t="9788" x="9672638" y="3309938"/>
          <p14:tracePt t="9804" x="9701213" y="3305175"/>
          <p14:tracePt t="9822" x="9725025" y="3305175"/>
          <p14:tracePt t="9838" x="9729788" y="3305175"/>
          <p14:tracePt t="9854" x="9734550" y="3305175"/>
          <p14:tracePt t="9888" x="9739313" y="3305175"/>
          <p14:tracePt t="9911" x="9739313" y="3300413"/>
          <p14:tracePt t="9927" x="9744075" y="3300413"/>
          <p14:tracePt t="15009" x="9744075" y="3295650"/>
          <p14:tracePt t="15279" x="9739313" y="3295650"/>
          <p14:tracePt t="15304" x="9734550" y="3295650"/>
          <p14:tracePt t="15320" x="9725025" y="3295650"/>
          <p14:tracePt t="15345" x="9720263" y="3295650"/>
          <p14:tracePt t="15353" x="9715500" y="3300413"/>
          <p14:tracePt t="15365" x="9705975" y="3309938"/>
          <p14:tracePt t="15382" x="9686925" y="3338513"/>
          <p14:tracePt t="15396" x="9672638" y="3362325"/>
          <p14:tracePt t="15412" x="9644063" y="3400425"/>
          <p14:tracePt t="15429" x="9620250" y="3429000"/>
          <p14:tracePt t="15446" x="9472613" y="3495675"/>
          <p14:tracePt t="15462" x="9372600" y="3543300"/>
          <p14:tracePt t="15479" x="9053513" y="3662363"/>
          <p14:tracePt t="15496" x="8858250" y="3752850"/>
          <p14:tracePt t="15512" x="8610600" y="3876675"/>
          <p14:tracePt t="15529" x="8482013" y="3948113"/>
          <p14:tracePt t="15546" x="8334375" y="4038600"/>
          <p14:tracePt t="15563" x="8253413" y="4086225"/>
          <p14:tracePt t="15579" x="8162925" y="4143375"/>
          <p14:tracePt t="15596" x="8120063" y="4171950"/>
          <p14:tracePt t="15612" x="8091488" y="4195763"/>
          <p14:tracePt t="15629" x="8086725" y="4205288"/>
          <p14:tracePt t="15646" x="8081963" y="4205288"/>
          <p14:tracePt t="15663" x="8081963" y="4210050"/>
          <p14:tracePt t="15679" x="8077200" y="4229100"/>
          <p14:tracePt t="15698" x="8077200" y="4238625"/>
          <p14:tracePt t="15713" x="8077200" y="4248150"/>
          <p14:tracePt t="15730" x="8081963" y="4248150"/>
          <p14:tracePt t="15767" x="8086725" y="4243388"/>
          <p14:tracePt t="15780" x="8091488" y="4233863"/>
          <p14:tracePt t="15797" x="8096250" y="4205288"/>
          <p14:tracePt t="15813" x="8101013" y="4191000"/>
          <p14:tracePt t="15830" x="8101013" y="4124325"/>
          <p14:tracePt t="15846" x="8067675" y="4057650"/>
          <p14:tracePt t="15863" x="8039100" y="4019550"/>
          <p14:tracePt t="15880" x="7967663" y="3957638"/>
          <p14:tracePt t="15897" x="7862888" y="3905250"/>
          <p14:tracePt t="15913" x="7767638" y="3871913"/>
          <p14:tracePt t="15930" x="7639050" y="3857625"/>
          <p14:tracePt t="15947" x="7548563" y="3852863"/>
          <p14:tracePt t="15950" x="7486650" y="3852863"/>
          <p14:tracePt t="15963" x="7424738" y="3857625"/>
          <p14:tracePt t="15980" x="7296150" y="3900488"/>
          <p14:tracePt t="15997" x="7138988" y="3986213"/>
          <p14:tracePt t="16014" x="6943725" y="4119563"/>
          <p14:tracePt t="16030" x="6838950" y="4224338"/>
          <p14:tracePt t="16047" x="6748463" y="4333875"/>
          <p14:tracePt t="16063" x="6719888" y="4452938"/>
          <p14:tracePt t="16080" x="6715125" y="4586288"/>
          <p14:tracePt t="16097" x="6715125" y="4691063"/>
          <p14:tracePt t="16113" x="6743700" y="4810125"/>
          <p14:tracePt t="16131" x="6810375" y="4962525"/>
          <p14:tracePt t="16147" x="6943725" y="5133975"/>
          <p14:tracePt t="16164" x="7124700" y="5286375"/>
          <p14:tracePt t="16180" x="7243763" y="5376863"/>
          <p14:tracePt t="16197" x="7434263" y="5486400"/>
          <p14:tracePt t="16214" x="7686675" y="5605463"/>
          <p14:tracePt t="16231" x="7853363" y="5676900"/>
          <p14:tracePt t="16247" x="7996238" y="5719763"/>
          <p14:tracePt t="16264" x="8224838" y="5767388"/>
          <p14:tracePt t="16280" x="8448675" y="5805488"/>
          <p14:tracePt t="16297" x="8686800" y="5819775"/>
          <p14:tracePt t="16314" x="8815388" y="5810250"/>
          <p14:tracePt t="16331" x="8982075" y="5757863"/>
          <p14:tracePt t="16347" x="9115425" y="5667375"/>
          <p14:tracePt t="16364" x="9167813" y="5567363"/>
          <p14:tracePt t="16381" x="9201150" y="5343525"/>
          <p14:tracePt t="16397" x="9205913" y="5162550"/>
          <p14:tracePt t="16414" x="9239250" y="4738688"/>
          <p14:tracePt t="16431" x="9220200" y="4619625"/>
          <p14:tracePt t="16447" x="9139238" y="4438650"/>
          <p14:tracePt t="16463" x="9063038" y="4319588"/>
          <p14:tracePt t="16480" x="8905875" y="4152900"/>
          <p14:tracePt t="16497" x="8782050" y="4038600"/>
          <p14:tracePt t="16514" x="8605838" y="3914775"/>
          <p14:tracePt t="16530" x="8467725" y="3819525"/>
          <p14:tracePt t="16547" x="8286750" y="3700463"/>
          <p14:tracePt t="16564" x="8077200" y="3590925"/>
          <p14:tracePt t="16580" x="7939088" y="3538538"/>
          <p14:tracePt t="16597" x="7734300" y="3519488"/>
          <p14:tracePt t="16614" x="7519988" y="3514725"/>
          <p14:tracePt t="16631" x="7339013" y="3529013"/>
          <p14:tracePt t="16647" x="7219950" y="3571875"/>
          <p14:tracePt t="16664" x="7062788" y="3652838"/>
          <p14:tracePt t="16680" x="6972300" y="3709988"/>
          <p14:tracePt t="16697" x="6877050" y="3810000"/>
          <p14:tracePt t="16714" x="6829425" y="3890963"/>
          <p14:tracePt t="16730" x="6786563" y="4000500"/>
          <p14:tracePt t="16747" x="6777038" y="4081463"/>
          <p14:tracePt t="16764" x="6777038" y="4181475"/>
          <p14:tracePt t="16781" x="6777038" y="4248150"/>
          <p14:tracePt t="16798" x="6810375" y="4391025"/>
          <p14:tracePt t="16814" x="6843713" y="4462463"/>
          <p14:tracePt t="16831" x="6891338" y="4567238"/>
          <p14:tracePt t="16848" x="6934200" y="4638675"/>
          <p14:tracePt t="16865" x="6991350" y="4743450"/>
          <p14:tracePt t="16881" x="7010400" y="4819650"/>
          <p14:tracePt t="16898" x="7043738" y="4910138"/>
          <p14:tracePt t="16914" x="7096125" y="5014913"/>
          <p14:tracePt t="16931" x="7148513" y="5105400"/>
          <p14:tracePt t="16948" x="7248525" y="5267325"/>
          <p14:tracePt t="16951" x="7324725" y="5372100"/>
          <p14:tracePt t="16967" x="7424738" y="5476875"/>
          <p14:tracePt t="16984" x="7543800" y="5591175"/>
          <p14:tracePt t="17000" x="7653338" y="5672138"/>
          <p14:tracePt t="17017" x="7820025" y="5757863"/>
          <p14:tracePt t="17033" x="7939088" y="5815013"/>
          <p14:tracePt t="17050" x="8105775" y="5867400"/>
          <p14:tracePt t="17067" x="8234363" y="5900738"/>
          <p14:tracePt t="17083" x="8320088" y="5910263"/>
          <p14:tracePt t="17100" x="8429625" y="5915025"/>
          <p14:tracePt t="17116" x="8534400" y="5905500"/>
          <p14:tracePt t="17132" x="8629650" y="5857875"/>
          <p14:tracePt t="17385" x="8639175" y="5862638"/>
          <p14:tracePt t="17392" x="8648700" y="5872163"/>
          <p14:tracePt t="17400" x="8658225" y="5872163"/>
          <p14:tracePt t="17422" x="8662988" y="5867400"/>
          <p14:tracePt t="17438" x="8662988" y="5862638"/>
          <p14:tracePt t="17455" x="8662988" y="5857875"/>
          <p14:tracePt t="17478" x="8667750" y="5857875"/>
          <p14:tracePt t="17487" x="8667750" y="5853113"/>
          <p14:tracePt t="17510" x="8667750" y="5848350"/>
          <p14:tracePt t="17566" x="8662988" y="5843588"/>
          <p14:tracePt t="17574" x="8658225" y="5843588"/>
          <p14:tracePt t="17583" x="8648700" y="5843588"/>
          <p14:tracePt t="17598" x="8624888" y="5834063"/>
          <p14:tracePt t="17615" x="8605838" y="5829300"/>
          <p14:tracePt t="17633" x="8553450" y="5810250"/>
          <p14:tracePt t="17649" x="8496300" y="5791200"/>
          <p14:tracePt t="17665" x="8367713" y="5743575"/>
          <p14:tracePt t="17682" x="8191500" y="5657850"/>
          <p14:tracePt t="17699" x="8058150" y="5586413"/>
          <p14:tracePt t="17715" x="7839075" y="5443538"/>
          <p14:tracePt t="17732" x="7729538" y="5357813"/>
          <p14:tracePt t="17749" x="7548563" y="5200650"/>
          <p14:tracePt t="17766" x="7386638" y="5048250"/>
          <p14:tracePt t="17783" x="7300913" y="4919663"/>
          <p14:tracePt t="17800" x="7253288" y="4824413"/>
          <p14:tracePt t="17816" x="7205663" y="4676775"/>
          <p14:tracePt t="17833" x="7181850" y="4591050"/>
          <p14:tracePt t="17850" x="7167563" y="4471988"/>
          <p14:tracePt t="17866" x="7167563" y="4405313"/>
          <p14:tracePt t="17883" x="7167563" y="4333875"/>
          <p14:tracePt t="17900" x="7167563" y="4295775"/>
          <p14:tracePt t="17916" x="7167563" y="4252913"/>
          <p14:tracePt t="17933" x="7167563" y="4224338"/>
          <p14:tracePt t="17950" x="7167563" y="4219575"/>
          <p14:tracePt t="17968" x="7167563" y="4214813"/>
          <p14:tracePt t="17983" x="7162800" y="4214813"/>
          <p14:tracePt t="17999" x="7158038" y="4210050"/>
          <p14:tracePt t="18016" x="7148513" y="4205288"/>
          <p14:tracePt t="18033" x="7138988" y="4195763"/>
          <p14:tracePt t="18050" x="7134225" y="4186238"/>
          <p14:tracePt t="18066" x="7124700" y="4167188"/>
          <p14:tracePt t="18083" x="7110413" y="4152900"/>
          <p14:tracePt t="18100" x="7091363" y="4138613"/>
          <p14:tracePt t="18116" x="7086600" y="4133850"/>
          <p14:tracePt t="18133" x="7081838" y="4133850"/>
          <p14:tracePt t="18150" x="7077075" y="4133850"/>
          <p14:tracePt t="18167" x="7062788" y="4133850"/>
          <p14:tracePt t="18183" x="7048500" y="4133850"/>
          <p14:tracePt t="18200" x="6996113" y="4138613"/>
          <p14:tracePt t="18217" x="6953250" y="4162425"/>
          <p14:tracePt t="18233" x="6919913" y="4191000"/>
          <p14:tracePt t="18250" x="6867525" y="4224338"/>
          <p14:tracePt t="18267" x="6848475" y="4238625"/>
          <p14:tracePt t="18283" x="6838950" y="4243388"/>
          <p14:tracePt t="18300" x="6834188" y="4243388"/>
          <p14:tracePt t="18391" x="6834188" y="4248150"/>
          <p14:tracePt t="18416" x="6838950" y="4248150"/>
          <p14:tracePt t="18423" x="6843713" y="4248150"/>
          <p14:tracePt t="18433" x="6853238" y="4252913"/>
          <p14:tracePt t="18450" x="6896100" y="4262438"/>
          <p14:tracePt t="18467" x="6948488" y="4271963"/>
          <p14:tracePt t="18484" x="7029450" y="4286250"/>
          <p14:tracePt t="18500" x="7096125" y="4286250"/>
          <p14:tracePt t="18517" x="7148513" y="4286250"/>
          <p14:tracePt t="18534" x="7191375" y="4286250"/>
          <p14:tracePt t="18550" x="7219950" y="4286250"/>
          <p14:tracePt t="18567" x="7253288" y="4281488"/>
          <p14:tracePt t="18583" x="7300913" y="4281488"/>
          <p14:tracePt t="18600" x="7319963" y="4281488"/>
          <p14:tracePt t="18617" x="7339013" y="4281488"/>
          <p14:tracePt t="18633" x="7343775" y="4281488"/>
          <p14:tracePt t="18968" x="7343775" y="4286250"/>
          <p14:tracePt t="18975" x="7348538" y="4286250"/>
          <p14:tracePt t="19127" x="7353300" y="4291013"/>
          <p14:tracePt t="19160" x="7358063" y="4295775"/>
          <p14:tracePt t="19223" x="7362825" y="4295775"/>
          <p14:tracePt t="19240" x="7362825" y="4300538"/>
          <p14:tracePt t="19263" x="7367588" y="4300538"/>
          <p14:tracePt t="19279" x="7372350" y="4305300"/>
          <p14:tracePt t="19311" x="7377113" y="4305300"/>
          <p14:tracePt t="19336" x="7381875" y="4305300"/>
          <p14:tracePt t="19351" x="7386638" y="4305300"/>
          <p14:tracePt t="19359" x="7391400" y="4310063"/>
          <p14:tracePt t="19368" x="7396163" y="4310063"/>
          <p14:tracePt t="19385" x="7405688" y="4310063"/>
          <p14:tracePt t="19402" x="7419975" y="4314825"/>
          <p14:tracePt t="19418" x="7424738" y="4314825"/>
          <p14:tracePt t="19435" x="7434263" y="4314825"/>
          <p14:tracePt t="19452" x="7439025" y="4314825"/>
          <p14:tracePt t="19455" x="7443788" y="4314825"/>
          <p14:tracePt t="19471" x="7448550" y="4314825"/>
          <p14:tracePt t="19487" x="7453313" y="4314825"/>
          <p14:tracePt t="19503" x="7462838" y="4319588"/>
          <p14:tracePt t="19518" x="7472363" y="4319588"/>
          <p14:tracePt t="19535" x="7491413" y="4324350"/>
          <p14:tracePt t="19551" x="7500938" y="4324350"/>
          <p14:tracePt t="19569" x="7505700" y="4324350"/>
          <p14:tracePt t="19607" x="7510463" y="4324350"/>
          <p14:tracePt t="19686" x="7515225" y="4324350"/>
          <p14:tracePt t="19694" x="7515225" y="4329113"/>
          <p14:tracePt t="19702" x="7524750" y="4329113"/>
          <p14:tracePt t="19719" x="7529513" y="4329113"/>
          <p14:tracePt t="19735" x="7553325" y="4333875"/>
          <p14:tracePt t="19751" x="7562850" y="4333875"/>
          <p14:tracePt t="19768" x="7586663" y="4333875"/>
          <p14:tracePt t="19785" x="7615238" y="4333875"/>
          <p14:tracePt t="19802" x="7624763" y="4333875"/>
          <p14:tracePt t="19819" x="7634288" y="4333875"/>
          <p14:tracePt t="19835" x="7639050" y="4333875"/>
          <p14:tracePt t="19852" x="7643813" y="4333875"/>
          <p14:tracePt t="19885" x="7648575" y="4333875"/>
          <p14:tracePt t="19902" x="7667625" y="4333875"/>
          <p14:tracePt t="19918" x="7691438" y="4333875"/>
          <p14:tracePt t="19935" x="7705725" y="4333875"/>
          <p14:tracePt t="19952" x="7734300" y="4333875"/>
          <p14:tracePt t="19969" x="7748588" y="4333875"/>
          <p14:tracePt t="19985" x="7772400" y="4333875"/>
          <p14:tracePt t="20002" x="7781925" y="4333875"/>
          <p14:tracePt t="20019" x="7800975" y="4333875"/>
          <p14:tracePt t="20035" x="7815263" y="4333875"/>
          <p14:tracePt t="20052" x="7834313" y="4333875"/>
          <p14:tracePt t="20069" x="7867650" y="4333875"/>
          <p14:tracePt t="20086" x="7920038" y="4343400"/>
          <p14:tracePt t="20102" x="7996238" y="4348163"/>
          <p14:tracePt t="20119" x="8053388" y="4352925"/>
          <p14:tracePt t="20135" x="8129588" y="4352925"/>
          <p14:tracePt t="20152" x="8172450" y="4357688"/>
          <p14:tracePt t="20169" x="8220075" y="4362450"/>
          <p14:tracePt t="20186" x="8248650" y="4367213"/>
          <p14:tracePt t="20202" x="8267700" y="4367213"/>
          <p14:tracePt t="20219" x="8272463" y="4371975"/>
          <p14:tracePt t="20236" x="8277225" y="4376738"/>
          <p14:tracePt t="20252" x="8281988" y="4376738"/>
          <p14:tracePt t="20269" x="8296275" y="4386263"/>
          <p14:tracePt t="20286" x="8324850" y="4395788"/>
          <p14:tracePt t="20302" x="8348663" y="4410075"/>
          <p14:tracePt t="20319" x="8372475" y="4419600"/>
          <p14:tracePt t="20336" x="8386763" y="4424363"/>
          <p14:tracePt t="20353" x="8391525" y="4429125"/>
          <p14:tracePt t="20369" x="8396288" y="4433888"/>
          <p14:tracePt t="20402" x="8401050" y="4438650"/>
          <p14:tracePt t="20419" x="8405813" y="4448175"/>
          <p14:tracePt t="20436" x="8420100" y="4457700"/>
          <p14:tracePt t="20453" x="8424863" y="4467225"/>
          <p14:tracePt t="20470" x="8434388" y="4471988"/>
          <p14:tracePt t="20486" x="8434388" y="4476750"/>
          <p14:tracePt t="20503" x="8439150" y="4481513"/>
          <p14:tracePt t="20519" x="8439150" y="4491038"/>
          <p14:tracePt t="20537" x="8443913" y="4495800"/>
          <p14:tracePt t="20553" x="8448675" y="4510088"/>
          <p14:tracePt t="20570" x="8448675" y="4529138"/>
          <p14:tracePt t="20586" x="8448675" y="4548188"/>
          <p14:tracePt t="20603" x="8448675" y="4576763"/>
          <p14:tracePt t="20619" x="8448675" y="4614863"/>
          <p14:tracePt t="20636" x="8439150" y="4629150"/>
          <p14:tracePt t="20653" x="8434388" y="4672013"/>
          <p14:tracePt t="20669" x="8420100" y="4695825"/>
          <p14:tracePt t="20686" x="8401050" y="4795838"/>
          <p14:tracePt t="20703" x="8391525" y="4867275"/>
          <p14:tracePt t="20720" x="8372475" y="4962525"/>
          <p14:tracePt t="20736" x="8367713" y="5029200"/>
          <p14:tracePt t="20753" x="8358188" y="5105400"/>
          <p14:tracePt t="20770" x="8353425" y="5148263"/>
          <p14:tracePt t="20786" x="8343900" y="5186363"/>
          <p14:tracePt t="20803" x="8329613" y="5276850"/>
          <p14:tracePt t="20820" x="8315325" y="5324475"/>
          <p14:tracePt t="20837" x="8296275" y="5400675"/>
          <p14:tracePt t="20853" x="8286750" y="5448300"/>
          <p14:tracePt t="20870" x="8281988" y="5476875"/>
          <p14:tracePt t="20887" x="8281988" y="5481638"/>
          <p14:tracePt t="20903" x="8281988" y="5486400"/>
          <p14:tracePt t="20920" x="8281988" y="5491163"/>
          <p14:tracePt t="21072" x="8281988" y="5486400"/>
          <p14:tracePt t="21088" x="8281988" y="5481638"/>
          <p14:tracePt t="21095" x="8281988" y="5476875"/>
          <p14:tracePt t="21105" x="8281988" y="5472113"/>
          <p14:tracePt t="21121" x="8291513" y="5457825"/>
          <p14:tracePt t="21138" x="8296275" y="5438775"/>
          <p14:tracePt t="21154" x="8296275" y="5400675"/>
          <p14:tracePt t="21171" x="8305800" y="5372100"/>
          <p14:tracePt t="21188" x="8310563" y="5353050"/>
          <p14:tracePt t="21204" x="8310563" y="5334000"/>
          <p14:tracePt t="21221" x="8310563" y="5324475"/>
          <p14:tracePt t="21238" x="8301038" y="5300663"/>
          <p14:tracePt t="21255" x="8301038" y="5291138"/>
          <p14:tracePt t="21384" x="8301038" y="5295900"/>
          <p14:tracePt t="21408" x="8301038" y="5300663"/>
          <p14:tracePt t="21847" x="8301038" y="5305425"/>
          <p14:tracePt t="21856" x="8310563" y="5305425"/>
          <p14:tracePt t="21863" x="8320088" y="5314950"/>
          <p14:tracePt t="21872" x="8329613" y="5319713"/>
          <p14:tracePt t="21889" x="8353425" y="5329238"/>
          <p14:tracePt t="21905" x="8386763" y="5343525"/>
          <p14:tracePt t="21921" x="8410575" y="5343525"/>
          <p14:tracePt t="21938" x="8434388" y="5353050"/>
          <p14:tracePt t="21955" x="8443913" y="5353050"/>
          <p14:tracePt t="21971" x="8448675" y="5353050"/>
          <p14:tracePt t="21998" x="8448675" y="5343525"/>
          <p14:tracePt t="22007" x="8448675" y="5338763"/>
          <p14:tracePt t="22022" x="8448675" y="5329238"/>
          <p14:tracePt t="22038" x="8448675" y="5300663"/>
          <p14:tracePt t="22055" x="8448675" y="5281613"/>
          <p14:tracePt t="22071" x="8448675" y="5238750"/>
          <p14:tracePt t="22088" x="8443913" y="5191125"/>
          <p14:tracePt t="22105" x="8439150" y="5172075"/>
          <p14:tracePt t="22122" x="8429625" y="5143500"/>
          <p14:tracePt t="22138" x="8424863" y="5124450"/>
          <p14:tracePt t="22155" x="8415338" y="5105400"/>
          <p14:tracePt t="22172" x="8410575" y="5095875"/>
          <p14:tracePt t="22191" x="8391525" y="5086350"/>
          <p14:tracePt t="22208" x="8386763" y="5081588"/>
          <p14:tracePt t="22222" x="8377238" y="5081588"/>
          <p14:tracePt t="22240" x="8367713" y="5086350"/>
          <p14:tracePt t="22257" x="8353425" y="5095875"/>
          <p14:tracePt t="22273" x="8334375" y="5114925"/>
          <p14:tracePt t="22289" x="8320088" y="5124450"/>
          <p14:tracePt t="22306" x="8305800" y="5148263"/>
          <p14:tracePt t="22323" x="8296275" y="5157788"/>
          <p14:tracePt t="22339" x="8291513" y="5186363"/>
          <p14:tracePt t="22356" x="8291513" y="5210175"/>
          <p14:tracePt t="22373" x="8296275" y="5233988"/>
          <p14:tracePt t="22390" x="8324850" y="5272088"/>
          <p14:tracePt t="22406" x="8353425" y="5291138"/>
          <p14:tracePt t="22423" x="8367713" y="5295900"/>
          <p14:tracePt t="22439" x="8382000" y="5295900"/>
          <p14:tracePt t="22456" x="8386763" y="5295900"/>
          <p14:tracePt t="22473" x="8386763" y="5276850"/>
          <p14:tracePt t="22489" x="8386763" y="5267325"/>
          <p14:tracePt t="22506" x="8386763" y="5248275"/>
          <p14:tracePt t="22522" x="8377238" y="5238750"/>
          <p14:tracePt t="22539" x="8362950" y="5224463"/>
          <p14:tracePt t="22556" x="8339138" y="5214938"/>
          <p14:tracePt t="22572" x="8324850" y="5214938"/>
          <p14:tracePt t="22589" x="8310563" y="5210175"/>
          <p14:tracePt t="22606" x="8305800" y="5210175"/>
          <p14:tracePt t="22623" x="8301038" y="5210175"/>
          <p14:tracePt t="22639" x="8301038" y="5214938"/>
          <p14:tracePt t="22656" x="8301038" y="5219700"/>
          <p14:tracePt t="22673" x="8305800" y="5224463"/>
          <p14:tracePt t="22689" x="8310563" y="5224463"/>
          <p14:tracePt t="22706" x="8315325" y="5233988"/>
          <p14:tracePt t="22723" x="8329613" y="5233988"/>
          <p14:tracePt t="22740" x="8348663" y="5238750"/>
          <p14:tracePt t="22757" x="8391525" y="5248275"/>
          <p14:tracePt t="22773" x="8443913" y="5262563"/>
          <p14:tracePt t="22790" x="8515350" y="5272088"/>
          <p14:tracePt t="22806" x="8562975" y="5281613"/>
          <p14:tracePt t="22823" x="8653463" y="5291138"/>
          <p14:tracePt t="22839" x="8743950" y="5291138"/>
          <p14:tracePt t="22856" x="8796338" y="5291138"/>
          <p14:tracePt t="22873" x="8886825" y="5295900"/>
          <p14:tracePt t="22890" x="8929688" y="5295900"/>
          <p14:tracePt t="22906" x="8996363" y="5300663"/>
          <p14:tracePt t="22923" x="9043988" y="5310188"/>
          <p14:tracePt t="22940" x="9115425" y="5319713"/>
          <p14:tracePt t="22956" x="9163050" y="5324475"/>
          <p14:tracePt t="22960" x="9191625" y="5329238"/>
          <p14:tracePt t="22973" x="9215438" y="5329238"/>
          <p14:tracePt t="22990" x="9234488" y="5329238"/>
          <p14:tracePt t="23023" x="9229725" y="5329238"/>
          <p14:tracePt t="23040" x="9224963" y="5329238"/>
          <p14:tracePt t="23057" x="9215438" y="5329238"/>
          <p14:tracePt t="23073" x="9167813" y="5338763"/>
          <p14:tracePt t="23090" x="9101138" y="5343525"/>
          <p14:tracePt t="23107" x="8977313" y="5343525"/>
          <p14:tracePt t="23123" x="8867775" y="5343525"/>
          <p14:tracePt t="23140" x="8653463" y="5343525"/>
          <p14:tracePt t="23157" x="8405813" y="5343525"/>
          <p14:tracePt t="23174" x="8229600" y="5319713"/>
          <p14:tracePt t="23190" x="8158163" y="5300663"/>
          <p14:tracePt t="23207" x="8077200" y="5272088"/>
          <p14:tracePt t="23224" x="8039100" y="5243513"/>
          <p14:tracePt t="23241" x="8005763" y="5205413"/>
          <p14:tracePt t="23259" x="7981950" y="5181600"/>
          <p14:tracePt t="23275" x="7958138" y="5148263"/>
          <p14:tracePt t="23291" x="7924800" y="5119688"/>
          <p14:tracePt t="23308" x="7900988" y="5095875"/>
          <p14:tracePt t="23325" x="7886700" y="5086350"/>
          <p14:tracePt t="23341" x="7867650" y="5072063"/>
          <p14:tracePt t="23358" x="7834313" y="5053013"/>
          <p14:tracePt t="23375" x="7815263" y="5043488"/>
          <p14:tracePt t="23391" x="7805738" y="5043488"/>
          <p14:tracePt t="23408" x="7796213" y="5033963"/>
          <p14:tracePt t="23423" x="7786688" y="5029200"/>
          <p14:tracePt t="23442" x="7777163" y="5019675"/>
          <p14:tracePt t="23458" x="7772400" y="5014913"/>
          <p14:tracePt t="23475" x="7772400" y="5005388"/>
          <p14:tracePt t="23491" x="7772400" y="4995863"/>
          <p14:tracePt t="23507" x="7772400" y="4986338"/>
          <p14:tracePt t="23524" x="7762875" y="4976813"/>
          <p14:tracePt t="23540" x="7753350" y="4972050"/>
          <p14:tracePt t="23557" x="7715250" y="4957763"/>
          <p14:tracePt t="23574" x="7648575" y="4948238"/>
          <p14:tracePt t="23591" x="7553325" y="4943475"/>
          <p14:tracePt t="23608" x="7486650" y="4938713"/>
          <p14:tracePt t="23625" x="7396163" y="4938713"/>
          <p14:tracePt t="23642" x="7353300" y="4938713"/>
          <p14:tracePt t="23658" x="7300913" y="4938713"/>
          <p14:tracePt t="23675" x="7281863" y="4938713"/>
          <p14:tracePt t="23692" x="7258050" y="4938713"/>
          <p14:tracePt t="23709" x="7239000" y="4943475"/>
          <p14:tracePt t="23725" x="7224713" y="4943475"/>
          <p14:tracePt t="23742" x="7219950" y="4953000"/>
          <p14:tracePt t="23759" x="7215188" y="4957763"/>
          <p14:tracePt t="23775" x="7215188" y="4972050"/>
          <p14:tracePt t="23792" x="7234238" y="4995863"/>
          <p14:tracePt t="23809" x="7277100" y="5043488"/>
          <p14:tracePt t="23826" x="7291388" y="5062538"/>
          <p14:tracePt t="23842" x="7343775" y="5091113"/>
          <p14:tracePt t="23859" x="7405688" y="5129213"/>
          <p14:tracePt t="23875" x="7462838" y="5143500"/>
          <p14:tracePt t="23892" x="7534275" y="5172075"/>
          <p14:tracePt t="23909" x="7596188" y="5186363"/>
          <p14:tracePt t="23926" x="7681913" y="5200650"/>
          <p14:tracePt t="23943" x="7720013" y="5210175"/>
          <p14:tracePt t="23959" x="7777163" y="5219700"/>
          <p14:tracePt t="23975" x="7853363" y="5224463"/>
          <p14:tracePt t="23992" x="7905750" y="5229225"/>
          <p14:tracePt t="24009" x="7967663" y="5229225"/>
          <p14:tracePt t="24026" x="8001000" y="5219700"/>
          <p14:tracePt t="24042" x="8015288" y="5214938"/>
          <p14:tracePt t="24059" x="8024813" y="5205413"/>
          <p14:tracePt t="24076" x="8024813" y="5195888"/>
          <p14:tracePt t="24093" x="8024813" y="5186363"/>
          <p14:tracePt t="24109" x="8024813" y="5172075"/>
          <p14:tracePt t="24125" x="8024813" y="5153025"/>
          <p14:tracePt t="24126" x="8024813" y="5143500"/>
          <p14:tracePt t="24142" x="8024813" y="5124450"/>
          <p14:tracePt t="24159" x="8024813" y="5110163"/>
          <p14:tracePt t="24175" x="8024813" y="5100638"/>
          <p14:tracePt t="24192" x="8024813" y="5095875"/>
          <p14:tracePt t="24225" x="8020050" y="5095875"/>
          <p14:tracePt t="24242" x="8015288" y="5095875"/>
          <p14:tracePt t="24263" x="8010525" y="5095875"/>
          <p14:tracePt t="24276" x="8010525" y="5100638"/>
          <p14:tracePt t="24292" x="8010525" y="5105400"/>
          <p14:tracePt t="24309" x="8010525" y="5110163"/>
          <p14:tracePt t="24325" x="8010525" y="5114925"/>
          <p14:tracePt t="24342" x="8010525" y="5124450"/>
          <p14:tracePt t="24359" x="8020050" y="5133975"/>
          <p14:tracePt t="24375" x="8024813" y="5143500"/>
          <p14:tracePt t="24392" x="8039100" y="5157788"/>
          <p14:tracePt t="24409" x="8043863" y="5176838"/>
          <p14:tracePt t="24426" x="8048625" y="5181600"/>
          <p14:tracePt t="24442" x="8048625" y="5191125"/>
          <p14:tracePt t="24461" x="8053388" y="5205413"/>
          <p14:tracePt t="24464" x="8053388" y="5210175"/>
          <p14:tracePt t="24476" x="8053388" y="5219700"/>
          <p14:tracePt t="24493" x="8053388" y="5233988"/>
          <p14:tracePt t="24509" x="8053388" y="5276850"/>
          <p14:tracePt t="24525" x="8053388" y="5314950"/>
          <p14:tracePt t="24542" x="8053388" y="5395913"/>
          <p14:tracePt t="24559" x="8053388" y="5429250"/>
          <p14:tracePt t="24575" x="8077200" y="5462588"/>
          <p14:tracePt t="24592" x="8101013" y="5486400"/>
          <p14:tracePt t="24609" x="8158163" y="5514975"/>
          <p14:tracePt t="24626" x="8205788" y="5538788"/>
          <p14:tracePt t="24643" x="8315325" y="5581650"/>
          <p14:tracePt t="24659" x="8453438" y="5614988"/>
          <p14:tracePt t="24676" x="8558213" y="5634038"/>
          <p14:tracePt t="24695" x="8801100" y="5638800"/>
          <p14:tracePt t="24709" x="8839200" y="5638800"/>
          <p14:tracePt t="24725" x="9067800" y="5629275"/>
          <p14:tracePt t="24726" x="9201150" y="5624513"/>
          <p14:tracePt t="24742" x="9363075" y="5610225"/>
          <p14:tracePt t="24759" x="9572625" y="5605463"/>
          <p14:tracePt t="24776" x="9686925" y="5605463"/>
          <p14:tracePt t="24792" x="9796463" y="5605463"/>
          <p14:tracePt t="24809" x="9867900" y="5605463"/>
          <p14:tracePt t="24826" x="9972675" y="5610225"/>
          <p14:tracePt t="24843" x="10044113" y="5614988"/>
          <p14:tracePt t="24859" x="10120313" y="5619750"/>
          <p14:tracePt t="24876" x="10153650" y="5629275"/>
          <p14:tracePt t="24893" x="10158413" y="5629275"/>
          <p14:tracePt t="24959" x="10153650" y="5629275"/>
          <p14:tracePt t="25150" x="10158413" y="5629275"/>
          <p14:tracePt t="25174" x="10163175" y="5629275"/>
          <p14:tracePt t="25182" x="10167938" y="5629275"/>
          <p14:tracePt t="25199" x="10172700" y="5629275"/>
          <p14:tracePt t="25210" x="10182225" y="5629275"/>
          <p14:tracePt t="25226" x="10196513" y="5624513"/>
          <p14:tracePt t="25243" x="10225088" y="5624513"/>
          <p14:tracePt t="25260" x="10282238" y="5605463"/>
          <p14:tracePt t="25277" x="10320338" y="5586413"/>
          <p14:tracePt t="25293" x="10429875" y="5567363"/>
          <p14:tracePt t="25310" x="10644188" y="5514975"/>
          <p14:tracePt t="25327" x="10887075" y="5424488"/>
          <p14:tracePt t="25343" x="11129963" y="5314950"/>
          <p14:tracePt t="25360" x="11329988" y="5238750"/>
          <p14:tracePt t="25377" x="11434763" y="5181600"/>
          <p14:tracePt t="25393" x="11577638" y="5095875"/>
          <p14:tracePt t="25410" x="11672888" y="5019675"/>
          <p14:tracePt t="25427" x="11734800" y="4929188"/>
          <p14:tracePt t="25444" x="11768138" y="4867275"/>
          <p14:tracePt t="25446" x="11791950" y="4833938"/>
          <p14:tracePt t="25460" x="11806238" y="4800600"/>
          <p14:tracePt t="25477" x="11834813" y="4743450"/>
          <p14:tracePt t="25495" x="11882438" y="4595813"/>
          <p14:tracePt t="25512" x="11906250" y="4529138"/>
          <p14:tracePt t="25529" x="11939588" y="4438650"/>
          <p14:tracePt t="25545" x="11953875" y="4386263"/>
          <p14:tracePt t="25561" x="11958638" y="4314825"/>
          <p14:tracePt t="25578" x="11958638" y="4267200"/>
          <p14:tracePt t="25595" x="11944350" y="4214813"/>
          <p14:tracePt t="25611" x="11915775" y="4157663"/>
          <p14:tracePt t="25628" x="11863388" y="4090988"/>
          <p14:tracePt t="25645" x="11811000" y="4052888"/>
          <p14:tracePt t="25661" x="11763375" y="4019550"/>
          <p14:tracePt t="25678" x="11615738" y="3948113"/>
          <p14:tracePt t="25697" x="11539538" y="3919538"/>
          <p14:tracePt t="25712" x="11434763" y="3876675"/>
          <p14:tracePt t="25728" x="11353800" y="3857625"/>
          <p14:tracePt t="25745" x="11234738" y="3833813"/>
          <p14:tracePt t="25762" x="11158538" y="3833813"/>
          <p14:tracePt t="25778" x="11053763" y="3833813"/>
          <p14:tracePt t="25794" x="10982325" y="3833813"/>
          <p14:tracePt t="25810" x="10877550" y="3833813"/>
          <p14:tracePt t="25827" x="10782300" y="3852863"/>
          <p14:tracePt t="25844" x="10715625" y="3876675"/>
          <p14:tracePt t="25860" x="10629900" y="3910013"/>
          <p14:tracePt t="25878" x="10572750" y="3976688"/>
          <p14:tracePt t="25894" x="10506075" y="4052888"/>
          <p14:tracePt t="25910" x="10467975" y="4110038"/>
          <p14:tracePt t="25927" x="10425113" y="4191000"/>
          <p14:tracePt t="25944" x="10401300" y="4248150"/>
          <p14:tracePt t="25961" x="10382250" y="4319588"/>
          <p14:tracePt t="25978" x="10372725" y="4376738"/>
          <p14:tracePt t="25994" x="10367963" y="4462463"/>
          <p14:tracePt t="26011" x="10377488" y="4572000"/>
          <p14:tracePt t="26028" x="10396538" y="4652963"/>
          <p14:tracePt t="26045" x="10448925" y="4776788"/>
          <p14:tracePt t="26062" x="10525125" y="4929188"/>
          <p14:tracePt t="26079" x="10577513" y="5024438"/>
          <p14:tracePt t="26095" x="10639425" y="5119688"/>
          <p14:tracePt t="26112" x="10706100" y="5200650"/>
          <p14:tracePt t="26129" x="10748963" y="5238750"/>
          <p14:tracePt t="26145" x="10810875" y="5276850"/>
          <p14:tracePt t="26162" x="10877550" y="5295900"/>
          <p14:tracePt t="26178" x="10944225" y="5305425"/>
          <p14:tracePt t="26196" x="10996613" y="5314950"/>
          <p14:tracePt t="26211" x="11077575" y="5324475"/>
          <p14:tracePt t="26228" x="11153775" y="5324475"/>
          <p14:tracePt t="26244" x="11220450" y="5329238"/>
          <p14:tracePt t="26261" x="11277600" y="5334000"/>
          <p14:tracePt t="26278" x="11315700" y="5334000"/>
          <p14:tracePt t="26295" x="11344275" y="5334000"/>
          <p14:tracePt t="26311" x="11368088" y="5334000"/>
          <p14:tracePt t="26328" x="11387138" y="5319713"/>
          <p14:tracePt t="26345" x="11387138" y="5314950"/>
          <p14:tracePt t="26663" x="11391900" y="5314950"/>
          <p14:tracePt t="26679" x="11396663" y="5314950"/>
          <p14:tracePt t="26686" x="11396663" y="5319713"/>
          <p14:tracePt t="27854" x="11396663" y="5324475"/>
          <p14:tracePt t="27975" x="11401425" y="5324475"/>
          <p14:tracePt t="27984" x="11406188" y="5324475"/>
          <p14:tracePt t="27999" x="11415713" y="5319713"/>
          <p14:tracePt t="28008" x="11425238" y="5310188"/>
          <p14:tracePt t="28016" x="11434763" y="5310188"/>
          <p14:tracePt t="28031" x="11453813" y="5295900"/>
          <p14:tracePt t="28048" x="11491913" y="5272088"/>
          <p14:tracePt t="28065" x="11553825" y="5229225"/>
          <p14:tracePt t="28081" x="11587163" y="5210175"/>
          <p14:tracePt t="28098" x="11630025" y="5176838"/>
          <p14:tracePt t="28115" x="11668125" y="5129213"/>
          <p14:tracePt t="28131" x="11701463" y="5091113"/>
          <p14:tracePt t="28148" x="11706225" y="5072063"/>
          <p14:tracePt t="28164" x="11706225" y="5033963"/>
          <p14:tracePt t="28181" x="11710988" y="5005388"/>
          <p14:tracePt t="28198" x="11710988" y="4933950"/>
          <p14:tracePt t="28214" x="11710988" y="4900613"/>
          <p14:tracePt t="28231" x="11710988" y="4843463"/>
          <p14:tracePt t="28248" x="11706225" y="4805363"/>
          <p14:tracePt t="28264" x="11696700" y="4743450"/>
          <p14:tracePt t="28281" x="11687175" y="4700588"/>
          <p14:tracePt t="28298" x="11668125" y="4643438"/>
          <p14:tracePt t="28315" x="11658600" y="4595813"/>
          <p14:tracePt t="28331" x="11644313" y="4572000"/>
          <p14:tracePt t="28348" x="11625263" y="4538663"/>
          <p14:tracePt t="28365" x="11620500" y="4529138"/>
          <p14:tracePt t="28383" x="11606213" y="4495800"/>
          <p14:tracePt t="28398" x="11601450" y="4486275"/>
          <p14:tracePt t="28415" x="11587163" y="4467225"/>
          <p14:tracePt t="28431" x="11577638" y="4457700"/>
          <p14:tracePt t="28448" x="11558588" y="4438650"/>
          <p14:tracePt t="28465" x="11544300" y="4414838"/>
          <p14:tracePt t="28482" x="11530013" y="4400550"/>
          <p14:tracePt t="28498" x="11510963" y="4381500"/>
          <p14:tracePt t="28514" x="11501438" y="4367213"/>
          <p14:tracePt t="28531" x="11491913" y="4348163"/>
          <p14:tracePt t="28548" x="11487150" y="4338638"/>
          <p14:tracePt t="28564" x="11482388" y="4324350"/>
          <p14:tracePt t="28581" x="11482388" y="4319588"/>
          <p14:tracePt t="28598" x="11477625" y="4314825"/>
          <p14:tracePt t="28615" x="11472863" y="4310063"/>
          <p14:tracePt t="28687" x="11472863" y="4314825"/>
          <p14:tracePt t="28697" x="11472863" y="4319588"/>
          <p14:tracePt t="28703" x="11472863" y="4324350"/>
          <p14:tracePt t="28715" x="11472863" y="4333875"/>
          <p14:tracePt t="28732" x="11491913" y="4371975"/>
          <p14:tracePt t="28749" x="11515725" y="4410075"/>
          <p14:tracePt t="28765" x="11553825" y="4457700"/>
          <p14:tracePt t="28782" x="11596688" y="4529138"/>
          <p14:tracePt t="28799" x="11649075" y="4614863"/>
          <p14:tracePt t="28815" x="11706225" y="4724400"/>
          <p14:tracePt t="28832" x="11753850" y="4833938"/>
          <p14:tracePt t="28849" x="11782425" y="4914900"/>
          <p14:tracePt t="28865" x="11806238" y="5024438"/>
          <p14:tracePt t="28882" x="11815763" y="5095875"/>
          <p14:tracePt t="28898" x="11820525" y="5138738"/>
          <p14:tracePt t="28915" x="11820525" y="5167313"/>
          <p14:tracePt t="28932" x="11820525" y="5200650"/>
          <p14:tracePt t="28948" x="11820525" y="5233988"/>
          <p14:tracePt t="28951" x="11815763" y="5248275"/>
          <p14:tracePt t="28965" x="11806238" y="5272088"/>
          <p14:tracePt t="28982" x="11782425" y="5334000"/>
          <p14:tracePt t="28999" x="11753850" y="5381625"/>
          <p14:tracePt t="29015" x="11739563" y="5424488"/>
          <p14:tracePt t="29032" x="11730038" y="5429250"/>
          <p14:tracePt t="29049" x="11725275" y="5434013"/>
          <p14:tracePt t="29065" x="11725275" y="5438775"/>
          <p14:tracePt t="29082" x="11725275" y="5443538"/>
          <p14:tracePt t="29099" x="11725275" y="5448300"/>
          <p14:tracePt t="29116" x="11725275" y="5457825"/>
          <p14:tracePt t="29132" x="11720513" y="5467350"/>
          <p14:tracePt t="29149" x="11715750" y="5476875"/>
          <p14:tracePt t="29166" x="11710988" y="5500688"/>
          <p14:tracePt t="29183" x="11706225" y="5514975"/>
          <p14:tracePt t="29198" x="11691938" y="5572125"/>
          <p14:tracePt t="29215" x="11672888" y="5610225"/>
          <p14:tracePt t="29232" x="11644313" y="5667375"/>
          <p14:tracePt t="29249" x="11577638" y="5781675"/>
          <p14:tracePt t="29265" x="11520488" y="5857875"/>
          <p14:tracePt t="29282" x="11444288" y="5953125"/>
          <p14:tracePt t="29299" x="11387138" y="6015038"/>
          <p14:tracePt t="29316" x="11325225" y="6057900"/>
          <p14:tracePt t="29332" x="11239500" y="6124575"/>
          <p14:tracePt t="29349" x="11163300" y="6176963"/>
          <p14:tracePt t="29366" x="10953750" y="6305550"/>
          <p14:tracePt t="29382" x="10868025" y="6348413"/>
          <p14:tracePt t="29399" x="10720388" y="6410325"/>
          <p14:tracePt t="29416" x="10629900" y="6429375"/>
          <p14:tracePt t="29432" x="10491788" y="6443663"/>
          <p14:tracePt t="29449" x="10358438" y="6448425"/>
          <p14:tracePt t="29466" x="10272713" y="6448425"/>
          <p14:tracePt t="29482" x="10244138" y="6448425"/>
          <p14:tracePt t="29736" x="10239375" y="6457950"/>
          <p14:tracePt t="29744" x="10229850" y="6462713"/>
          <p14:tracePt t="29752" x="10215563" y="6467475"/>
          <p14:tracePt t="29768" x="10191750" y="6467475"/>
          <p14:tracePt t="29784" x="10148888" y="6472238"/>
          <p14:tracePt t="29801" x="10101263" y="6481763"/>
          <p14:tracePt t="29817" x="10029825" y="6496050"/>
          <p14:tracePt t="29834" x="9929813" y="6505575"/>
          <p14:tracePt t="29850" x="9848850" y="6505575"/>
          <p14:tracePt t="29867" x="9729788" y="6510338"/>
          <p14:tracePt t="29883" x="9644063" y="6510338"/>
          <p14:tracePt t="29900" x="9520238" y="6510338"/>
          <p14:tracePt t="29917" x="9396413" y="6510338"/>
          <p14:tracePt t="29934" x="9267825" y="6515100"/>
          <p14:tracePt t="29950" x="9148763" y="6524625"/>
          <p14:tracePt t="29967" x="9020175" y="6538913"/>
          <p14:tracePt t="29984" x="8877300" y="6548438"/>
          <p14:tracePt t="30000" x="8763000" y="6557963"/>
          <p14:tracePt t="30018" x="8524875" y="6562725"/>
          <p14:tracePt t="30034" x="8201025" y="6577013"/>
          <p14:tracePt t="30050" x="7810500" y="6586538"/>
          <p14:tracePt t="30067" x="7481888" y="6596063"/>
          <p14:tracePt t="30084" x="6938963" y="6624638"/>
          <p14:tracePt t="30100" x="6405563" y="6619875"/>
          <p14:tracePt t="30117" x="5915025" y="6610350"/>
          <p14:tracePt t="30134" x="5419725" y="6586538"/>
          <p14:tracePt t="30150" x="5072063" y="6562725"/>
          <p14:tracePt t="30167" x="4781550" y="6548438"/>
          <p14:tracePt t="30183" x="4681538" y="6538913"/>
          <p14:tracePt t="30200" x="4595813" y="6538913"/>
          <p14:tracePt t="30217" x="4519613" y="6519863"/>
          <p14:tracePt t="30233" x="4467225" y="6515100"/>
          <p14:tracePt t="30250" x="4448175" y="6500813"/>
          <p14:tracePt t="30267" x="4433888" y="6477000"/>
          <p14:tracePt t="30283" x="4429125" y="6472238"/>
          <p14:tracePt t="30300" x="4429125" y="6462713"/>
          <p14:tracePt t="30318" x="4433888" y="6453188"/>
          <p14:tracePt t="30335" x="4433888" y="6448425"/>
          <p14:tracePt t="30390" x="4438650" y="6448425"/>
          <p14:tracePt t="30407" x="4443413" y="6448425"/>
          <p14:tracePt t="30414" x="4448175" y="6443663"/>
          <p14:tracePt t="30423" x="4452938" y="6443663"/>
          <p14:tracePt t="30434" x="4457700" y="6443663"/>
          <p14:tracePt t="30451" x="4462463" y="6443663"/>
          <p14:tracePt t="30467" x="4476750" y="6438900"/>
          <p14:tracePt t="30484" x="4505325" y="6434138"/>
          <p14:tracePt t="30501" x="4538663" y="6434138"/>
          <p14:tracePt t="30518" x="4695825" y="6429375"/>
          <p14:tracePt t="30534" x="4776788" y="6429375"/>
          <p14:tracePt t="30551" x="4895850" y="6429375"/>
          <p14:tracePt t="30568" x="5067300" y="6424613"/>
          <p14:tracePt t="30585" x="5233988" y="6381750"/>
          <p14:tracePt t="30601" x="5338763" y="6329363"/>
          <p14:tracePt t="30617" x="5481638" y="6205538"/>
          <p14:tracePt t="30634" x="5548313" y="6110288"/>
          <p14:tracePt t="30651" x="5619750" y="5910263"/>
          <p14:tracePt t="30668" x="5648325" y="5781675"/>
          <p14:tracePt t="30685" x="5653088" y="5634038"/>
          <p14:tracePt t="30701" x="5653088" y="5534025"/>
          <p14:tracePt t="30717" x="5624513" y="5372100"/>
          <p14:tracePt t="30734" x="5529263" y="5172075"/>
          <p14:tracePt t="30753" x="5419725" y="5038725"/>
          <p14:tracePt t="30770" x="5329238" y="4962525"/>
          <p14:tracePt t="30787" x="5205413" y="4876800"/>
          <p14:tracePt t="30801" x="5114925" y="4829175"/>
          <p14:tracePt t="30818" x="4991100" y="4762500"/>
          <p14:tracePt t="30835" x="4867275" y="4714875"/>
          <p14:tracePt t="30851" x="4776788" y="4695825"/>
          <p14:tracePt t="30868" x="4643438" y="4686300"/>
          <p14:tracePt t="30884" x="4548188" y="4686300"/>
          <p14:tracePt t="30901" x="4400550" y="4686300"/>
          <p14:tracePt t="30918" x="4205288" y="4691063"/>
          <p14:tracePt t="30935" x="4005263" y="4705350"/>
          <p14:tracePt t="30951" x="3857625" y="4714875"/>
          <p14:tracePt t="30968" x="3695700" y="4729163"/>
          <p14:tracePt t="30984" x="3543300" y="4738688"/>
          <p14:tracePt t="31001" x="3433763" y="4781550"/>
          <p14:tracePt t="31018" x="3376613" y="4810125"/>
          <p14:tracePt t="31035" x="3319463" y="4857750"/>
          <p14:tracePt t="31051" x="3271838" y="4919663"/>
          <p14:tracePt t="31069" x="3243263" y="4981575"/>
          <p14:tracePt t="31085" x="3228975" y="5072063"/>
          <p14:tracePt t="31102" x="3228975" y="5195888"/>
          <p14:tracePt t="31118" x="3228975" y="5305425"/>
          <p14:tracePt t="31135" x="3243263" y="5376863"/>
          <p14:tracePt t="31151" x="3281363" y="5472113"/>
          <p14:tracePt t="31168" x="3314700" y="5538788"/>
          <p14:tracePt t="31185" x="3367088" y="5634038"/>
          <p14:tracePt t="31202" x="3400425" y="5691188"/>
          <p14:tracePt t="31218" x="3443288" y="5753100"/>
          <p14:tracePt t="31235" x="3481388" y="5786438"/>
          <p14:tracePt t="31252" x="3538538" y="5824538"/>
          <p14:tracePt t="31268" x="3605213" y="5853113"/>
          <p14:tracePt t="31285" x="3657600" y="5867400"/>
          <p14:tracePt t="31302" x="3733800" y="5891213"/>
          <p14:tracePt t="31319" x="3786188" y="5905500"/>
          <p14:tracePt t="31335" x="3810000" y="5910263"/>
          <p14:tracePt t="31352" x="3819525" y="5915025"/>
          <p14:tracePt t="31447" x="3814763" y="5915025"/>
          <p14:tracePt t="31526" x="3810000" y="5919788"/>
          <p14:tracePt t="31543" x="3810000" y="5924550"/>
          <p14:tracePt t="31551" x="3805238" y="5924550"/>
          <p14:tracePt t="31559" x="3800475" y="5929313"/>
          <p14:tracePt t="31569" x="3795713" y="5934075"/>
          <p14:tracePt t="31586" x="3790950" y="5934075"/>
          <p14:tracePt t="31603" x="3786188" y="5938838"/>
          <p14:tracePt t="31619" x="3781425" y="5943600"/>
          <p14:tracePt t="31636" x="3771900" y="5943600"/>
          <p14:tracePt t="31653" x="3757613" y="5948363"/>
          <p14:tracePt t="31670" x="3690938" y="5972175"/>
          <p14:tracePt t="31686" x="3662363" y="5976938"/>
          <p14:tracePt t="31703" x="3614738" y="5986463"/>
          <p14:tracePt t="31719" x="3586163" y="5991225"/>
          <p14:tracePt t="31736" x="3548063" y="6000750"/>
          <p14:tracePt t="31753" x="3514725" y="6005513"/>
          <p14:tracePt t="31769" x="3495675" y="6015038"/>
          <p14:tracePt t="31787" x="3481388" y="6015038"/>
          <p14:tracePt t="31803" x="3471863" y="6015038"/>
          <p14:tracePt t="31820" x="3471863" y="6019800"/>
          <p14:tracePt t="32176" x="3467100" y="6019800"/>
          <p14:tracePt t="32183" x="3462338" y="6019800"/>
          <p14:tracePt t="32192" x="3457575" y="6019800"/>
          <p14:tracePt t="32204" x="3452813" y="6019800"/>
          <p14:tracePt t="32221" x="3419475" y="6024563"/>
          <p14:tracePt t="32238" x="3371850" y="6029325"/>
          <p14:tracePt t="32255" x="3300413" y="6048375"/>
          <p14:tracePt t="32271" x="3248025" y="6048375"/>
          <p14:tracePt t="32288" x="3171825" y="6053138"/>
          <p14:tracePt t="32304" x="3124200" y="6048375"/>
          <p14:tracePt t="32321" x="3124200" y="6043613"/>
          <p14:tracePt t="32607" x="3124200" y="6038850"/>
          <p14:tracePt t="32616" x="3119438" y="6038850"/>
          <p14:tracePt t="32623" x="3114675" y="6038850"/>
          <p14:tracePt t="32638" x="3105150" y="6034088"/>
          <p14:tracePt t="32678" x="3100388" y="6034088"/>
          <p14:tracePt t="32687" x="3090863" y="6034088"/>
          <p14:tracePt t="32704" x="3086100" y="6034088"/>
          <p14:tracePt t="32720" x="3071813" y="6034088"/>
          <p14:tracePt t="32737" x="3067050" y="6034088"/>
          <p14:tracePt t="32754" x="3062288" y="6034088"/>
          <p14:tracePt t="32771" x="3057525" y="6034088"/>
          <p14:tracePt t="33535" x="3052763" y="6034088"/>
          <p14:tracePt t="33559" x="3048000" y="6034088"/>
          <p14:tracePt t="33575" x="3043238" y="6034088"/>
          <p14:tracePt t="33583" x="3038475" y="6034088"/>
          <p14:tracePt t="33599" x="3033713" y="6034088"/>
          <p14:tracePt t="33616" x="3028950" y="6029325"/>
          <p14:tracePt t="33632" x="3024188" y="6019800"/>
          <p14:tracePt t="33647" x="3014663" y="6010275"/>
          <p14:tracePt t="33656" x="3014663" y="6005513"/>
          <p14:tracePt t="33673" x="2995613" y="5995988"/>
          <p14:tracePt t="33689" x="2971800" y="5967413"/>
          <p14:tracePt t="33706" x="2947988" y="5948363"/>
          <p14:tracePt t="33723" x="2905125" y="5910263"/>
          <p14:tracePt t="33739" x="2867025" y="5876925"/>
          <p14:tracePt t="33755" x="2814638" y="5848350"/>
          <p14:tracePt t="33772" x="2752725" y="5819775"/>
          <p14:tracePt t="33789" x="2724150" y="5805488"/>
          <p14:tracePt t="33806" x="2700338" y="5800725"/>
          <p14:tracePt t="33822" x="2700338" y="5786438"/>
          <p14:tracePt t="33839" x="2700338" y="5772150"/>
          <p14:tracePt t="33983" x="2705100" y="5772150"/>
          <p14:tracePt t="33999" x="2709863" y="5772150"/>
          <p14:tracePt t="34031" x="2709863" y="5776913"/>
          <p14:tracePt t="34047" x="2705100" y="5781675"/>
          <p14:tracePt t="34055" x="2700338" y="5781675"/>
          <p14:tracePt t="34064" x="2700338" y="5786438"/>
          <p14:tracePt t="34073" x="2695575" y="5786438"/>
          <p14:tracePt t="34091" x="2690813" y="5791200"/>
          <p14:tracePt t="34107" x="2686050" y="5791200"/>
          <p14:tracePt t="34123" x="2681288" y="5791200"/>
          <p14:tracePt t="34139" x="2681288" y="5795963"/>
          <p14:tracePt t="34156" x="2676525" y="5795963"/>
        </p14:tracePtLst>
      </p14:laserTraceLst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</a:t>
            </a:r>
            <a:r>
              <a:rPr lang="de-AT" dirty="0" smtClean="0"/>
              <a:t>Project – </a:t>
            </a:r>
            <a:r>
              <a:rPr lang="de-AT" dirty="0" err="1" smtClean="0"/>
              <a:t>Robotic</a:t>
            </a:r>
            <a:r>
              <a:rPr lang="de-AT" dirty="0" smtClean="0"/>
              <a:t> System</a:t>
            </a:r>
            <a:endParaRPr lang="de-AT" dirty="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030"/>
          <a:stretch/>
        </p:blipFill>
        <p:spPr>
          <a:xfrm>
            <a:off x="5519936" y="980728"/>
            <a:ext cx="5775925" cy="5128450"/>
          </a:xfrm>
          <a:prstGeom prst="rect">
            <a:avLst/>
          </a:prstGeom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900000" y="1080000"/>
            <a:ext cx="3694609" cy="4200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891" indent="-342891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24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20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18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F7F7F"/>
              </a:buClr>
              <a:buSzPct val="50000"/>
              <a:buFont typeface="Wingdings" panose="05000000000000000000" pitchFamily="2" charset="2"/>
              <a:buChar char=""/>
              <a:defRPr sz="18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sz="2000" dirty="0" smtClean="0"/>
              <a:t>KR30-L16 robot manipulator</a:t>
            </a:r>
          </a:p>
          <a:p>
            <a:pPr marL="0" indent="0" algn="just">
              <a:buNone/>
            </a:pPr>
            <a:r>
              <a:rPr lang="en-GB" altLang="en-US" sz="2000" dirty="0" smtClean="0"/>
              <a:t>KL1000 </a:t>
            </a:r>
            <a:r>
              <a:rPr lang="en-GB" altLang="en-US" sz="2000" dirty="0"/>
              <a:t>Linear Track with </a:t>
            </a:r>
            <a:r>
              <a:rPr lang="en-GB" altLang="en-US" sz="2000" dirty="0" smtClean="0"/>
              <a:t>2700mm travel </a:t>
            </a:r>
            <a:endParaRPr lang="en-GB" altLang="en-US" sz="2000" dirty="0"/>
          </a:p>
          <a:p>
            <a:pPr marL="0" indent="0" algn="just">
              <a:buNone/>
            </a:pPr>
            <a:r>
              <a:rPr lang="en-GB" altLang="en-US" sz="2000" dirty="0" smtClean="0"/>
              <a:t>KRC4 </a:t>
            </a:r>
            <a:r>
              <a:rPr lang="en-GB" altLang="en-US" sz="2000" dirty="0"/>
              <a:t>Robot </a:t>
            </a:r>
            <a:r>
              <a:rPr lang="en-GB" altLang="en-US" sz="2000" dirty="0" smtClean="0"/>
              <a:t>Controller</a:t>
            </a:r>
            <a:endParaRPr lang="en-GB" altLang="en-US" sz="2000" dirty="0"/>
          </a:p>
          <a:p>
            <a:pPr marL="0" indent="0" algn="just">
              <a:buNone/>
            </a:pPr>
            <a:r>
              <a:rPr lang="en-GB" altLang="en-US" sz="2000" dirty="0" smtClean="0"/>
              <a:t>5200mm </a:t>
            </a:r>
            <a:r>
              <a:rPr lang="en-GB" altLang="en-US" sz="2000" dirty="0"/>
              <a:t>wide loading doors &amp; cell access doors</a:t>
            </a:r>
          </a:p>
          <a:p>
            <a:pPr marL="0" indent="0" algn="just">
              <a:buNone/>
            </a:pPr>
            <a:r>
              <a:rPr lang="en-GB" altLang="en-US" sz="2000" dirty="0" smtClean="0"/>
              <a:t>Integrated Fortress </a:t>
            </a:r>
            <a:r>
              <a:rPr lang="en-GB" altLang="en-US" sz="2000" dirty="0"/>
              <a:t>Interlock door locking / access system</a:t>
            </a:r>
          </a:p>
        </p:txBody>
      </p:sp>
      <p:pic>
        <p:nvPicPr>
          <p:cNvPr id="7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8" name="Gruppieren 7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9" name="Picture 3" descr="C:\Users\martyn.lindop\Desktop\top_kuka.gif"/>
            <p:cNvPicPr/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11" name="Picture 6" descr="C:\Users\martyn.lindop\Desktop\IL_LA_Logo_219x50_freigestellt.png"/>
            <p:cNvPicPr/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4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17"/>
    </mc:Choice>
    <mc:Fallback xmlns="">
      <p:transition spd="slow" advTm="256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630" x="2676525" y="5791200"/>
          <p14:tracePt t="638" x="2676525" y="5776913"/>
          <p14:tracePt t="646" x="2676525" y="5762625"/>
          <p14:tracePt t="655" x="2676525" y="5743575"/>
          <p14:tracePt t="671" x="2676525" y="5719763"/>
          <p14:tracePt t="687" x="2681288" y="5681663"/>
          <p14:tracePt t="704" x="2700338" y="5648325"/>
          <p14:tracePt t="721" x="2719388" y="5638800"/>
          <p14:tracePt t="739" x="2752725" y="5624513"/>
          <p14:tracePt t="959" x="2757488" y="5629275"/>
          <p14:tracePt t="967" x="2757488" y="5634038"/>
          <p14:tracePt t="978" x="2757488" y="5638800"/>
          <p14:tracePt t="990" x="2757488" y="5643563"/>
          <p14:tracePt t="1004" x="2747963" y="5643563"/>
          <p14:tracePt t="1021" x="2714625" y="5638800"/>
          <p14:tracePt t="1037" x="2705100" y="5634038"/>
          <p14:tracePt t="1054" x="2686050" y="5629275"/>
          <p14:tracePt t="1071" x="2667000" y="5624513"/>
          <p14:tracePt t="1088" x="2628900" y="5614988"/>
          <p14:tracePt t="1104" x="2605088" y="5610225"/>
          <p14:tracePt t="1121" x="2566988" y="5605463"/>
          <p14:tracePt t="1138" x="2533650" y="5600700"/>
          <p14:tracePt t="1154" x="2509838" y="5591175"/>
          <p14:tracePt t="1171" x="2481263" y="5591175"/>
          <p14:tracePt t="1187" x="2462213" y="5586413"/>
          <p14:tracePt t="1204" x="2433638" y="5586413"/>
          <p14:tracePt t="1221" x="2405063" y="5586413"/>
          <p14:tracePt t="1237" x="2386013" y="5576888"/>
          <p14:tracePt t="1254" x="2381250" y="5576888"/>
          <p14:tracePt t="1271" x="2376488" y="5576888"/>
          <p14:tracePt t="6406" x="2376488" y="5572125"/>
          <p14:tracePt t="6422" x="2376488" y="5562600"/>
          <p14:tracePt t="6431" x="2381250" y="5557838"/>
          <p14:tracePt t="6447" x="2386013" y="5538788"/>
          <p14:tracePt t="6463" x="2400300" y="5519738"/>
          <p14:tracePt t="6480" x="2438400" y="5491163"/>
          <p14:tracePt t="6497" x="2486025" y="5462588"/>
          <p14:tracePt t="6513" x="2586038" y="5424488"/>
          <p14:tracePt t="6530" x="2671763" y="5395913"/>
          <p14:tracePt t="6547" x="2814638" y="5343525"/>
          <p14:tracePt t="6563" x="3000375" y="5257800"/>
          <p14:tracePt t="6580" x="3119438" y="5210175"/>
          <p14:tracePt t="6597" x="3462338" y="5143500"/>
          <p14:tracePt t="6614" x="3781425" y="5114925"/>
          <p14:tracePt t="6630" x="4000500" y="5057775"/>
          <p14:tracePt t="6912" x="4005263" y="5057775"/>
          <p14:tracePt t="6918" x="4010025" y="5062538"/>
          <p14:tracePt t="6930" x="4019550" y="5067300"/>
          <p14:tracePt t="6947" x="4081463" y="5081588"/>
          <p14:tracePt t="6964" x="4191000" y="5095875"/>
          <p14:tracePt t="6981" x="4391025" y="5095875"/>
          <p14:tracePt t="6998" x="4710113" y="5057775"/>
          <p14:tracePt t="7014" x="5024438" y="5010150"/>
          <p14:tracePt t="7031" x="5553075" y="4924425"/>
          <p14:tracePt t="7047" x="6110288" y="4819650"/>
          <p14:tracePt t="7064" x="6581775" y="4786313"/>
          <p14:tracePt t="7081" x="6848475" y="4767263"/>
          <p14:tracePt t="7099" x="7167563" y="4743450"/>
          <p14:tracePt t="7114" x="7491413" y="4743450"/>
          <p14:tracePt t="7130" x="7815263" y="4748213"/>
          <p14:tracePt t="7147" x="8134350" y="4772025"/>
          <p14:tracePt t="7164" x="8315325" y="4786313"/>
          <p14:tracePt t="7181" x="8562975" y="4800600"/>
          <p14:tracePt t="7198" x="8662988" y="4810125"/>
          <p14:tracePt t="7214" x="8724900" y="4814888"/>
          <p14:tracePt t="7231" x="8739188" y="4819650"/>
          <p14:tracePt t="7247" x="8743950" y="4829175"/>
          <p14:tracePt t="7264" x="8743950" y="4833938"/>
          <p14:tracePt t="7281" x="8743950" y="4838700"/>
          <p14:tracePt t="7975" x="8743950" y="4843463"/>
          <p14:tracePt t="7998" x="8743950" y="4848225"/>
          <p14:tracePt t="8015" x="8743950" y="4852988"/>
          <p14:tracePt t="8022" x="8743950" y="4857750"/>
          <p14:tracePt t="8032" x="8743950" y="4862513"/>
          <p14:tracePt t="8048" x="8743950" y="4872038"/>
          <p14:tracePt t="8064" x="8739188" y="4876800"/>
          <p14:tracePt t="8081" x="8739188" y="4886325"/>
          <p14:tracePt t="8099" x="8739188" y="4891088"/>
          <p14:tracePt t="8115" x="8734425" y="4895850"/>
          <p14:tracePt t="8131" x="8729663" y="4900613"/>
          <p14:tracePt t="8148" x="8729663" y="4905375"/>
          <p14:tracePt t="8165" x="8724900" y="4910138"/>
          <p14:tracePt t="8181" x="8724900" y="4914900"/>
          <p14:tracePt t="8198" x="8720138" y="4914900"/>
          <p14:tracePt t="8215" x="8720138" y="4919663"/>
          <p14:tracePt t="8231" x="8715375" y="4924425"/>
          <p14:tracePt t="8255" x="8710613" y="4924425"/>
          <p14:tracePt t="8797" x="8705850" y="4924425"/>
          <p14:tracePt t="10487" x="8705850" y="4919663"/>
          <p14:tracePt t="10646" x="8701088" y="4919663"/>
          <p14:tracePt t="10671" x="8696325" y="4919663"/>
          <p14:tracePt t="10695" x="8691563" y="4919663"/>
          <p14:tracePt t="10735" x="8686800" y="4919663"/>
          <p14:tracePt t="10758" x="8682038" y="4919663"/>
          <p14:tracePt t="10775" x="8677275" y="4914900"/>
          <p14:tracePt t="10798" x="8672513" y="4910138"/>
          <p14:tracePt t="10814" x="8667750" y="4900613"/>
          <p14:tracePt t="10829" x="8662988" y="4895850"/>
          <p14:tracePt t="10838" x="8662988" y="4891088"/>
          <p14:tracePt t="10852" x="8658225" y="4881563"/>
          <p14:tracePt t="10869" x="8658225" y="4867275"/>
          <p14:tracePt t="10886" x="8658225" y="4852988"/>
          <p14:tracePt t="10902" x="8658225" y="4833938"/>
          <p14:tracePt t="10919" x="8658225" y="4795838"/>
          <p14:tracePt t="10936" x="8662988" y="4752975"/>
          <p14:tracePt t="10952" x="8672513" y="4719638"/>
          <p14:tracePt t="10969" x="8691563" y="4681538"/>
          <p14:tracePt t="10985" x="8710613" y="4629150"/>
          <p14:tracePt t="11001" x="8729663" y="4595813"/>
          <p14:tracePt t="11019" x="8767763" y="4538663"/>
          <p14:tracePt t="11035" x="8805863" y="4481513"/>
          <p14:tracePt t="11052" x="8882063" y="4400550"/>
          <p14:tracePt t="11069" x="9020175" y="4267200"/>
          <p14:tracePt t="11085" x="9101138" y="4191000"/>
          <p14:tracePt t="11102" x="9210675" y="4100513"/>
          <p14:tracePt t="11119" x="9286875" y="4057650"/>
          <p14:tracePt t="11136" x="9386888" y="3990975"/>
          <p14:tracePt t="11153" x="9444038" y="3943350"/>
          <p14:tracePt t="11170" x="9515475" y="3890963"/>
          <p14:tracePt t="11186" x="9553575" y="3862388"/>
          <p14:tracePt t="11203" x="9586913" y="3833813"/>
          <p14:tracePt t="11220" x="9601200" y="3824288"/>
          <p14:tracePt t="11236" x="9601200" y="3819525"/>
          <p14:tracePt t="11241" x="9605963" y="3814763"/>
          <p14:tracePt t="23294" x="9610725" y="3819525"/>
          <p14:tracePt t="23311" x="9620250" y="3824288"/>
          <p14:tracePt t="23320" x="9634538" y="3829050"/>
          <p14:tracePt t="23327" x="9648825" y="3829050"/>
          <p14:tracePt t="23338" x="9648825" y="3838575"/>
          <p14:tracePt t="23355" x="9682163" y="3848100"/>
          <p14:tracePt t="23372" x="9705975" y="3871913"/>
          <p14:tracePt t="23387" x="9753600" y="3910013"/>
          <p14:tracePt t="23403" x="9782175" y="3933825"/>
          <p14:tracePt t="23420" x="9815513" y="3962400"/>
          <p14:tracePt t="23437" x="9858375" y="4005263"/>
          <p14:tracePt t="23453" x="9915525" y="4071938"/>
          <p14:tracePt t="23470" x="9948863" y="4090988"/>
          <p14:tracePt t="24215" x="9948863" y="4095750"/>
          <p14:tracePt t="24224" x="9944100" y="4105275"/>
          <p14:tracePt t="24230" x="9939338" y="4124325"/>
          <p14:tracePt t="24241" x="9939338" y="4133850"/>
          <p14:tracePt t="24255" x="9939338" y="4138613"/>
          <p14:tracePt t="24319" x="9939338" y="4143375"/>
          <p14:tracePt t="24334" x="9939338" y="4148138"/>
          <p14:tracePt t="24343" x="9944100" y="4148138"/>
          <p14:tracePt t="24374" x="9948863" y="4148138"/>
          <p14:tracePt t="25022" x="9948863" y="4152900"/>
        </p14:tracePtLst>
      </p14:laserTraceLst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CCURATe_robot_LUS_low_quality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14500" y="1196975"/>
            <a:ext cx="8763000" cy="4929188"/>
          </a:xfr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 smtClean="0"/>
              <a:t>ACCURATe</a:t>
            </a:r>
            <a:r>
              <a:rPr lang="de-AT" dirty="0" smtClean="0"/>
              <a:t> </a:t>
            </a:r>
            <a:r>
              <a:rPr lang="de-AT" dirty="0" err="1" smtClean="0"/>
              <a:t>system</a:t>
            </a:r>
            <a:r>
              <a:rPr lang="de-AT" dirty="0" smtClean="0"/>
              <a:t> in </a:t>
            </a:r>
            <a:r>
              <a:rPr lang="de-AT" dirty="0" err="1" smtClean="0"/>
              <a:t>action</a:t>
            </a:r>
            <a:endParaRPr lang="de-AT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6" name="Gruppieren 5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7" name="Picture 3" descr="C:\Users\martyn.lindop\Desktop\top_kuka.gif"/>
            <p:cNvPicPr/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Picture 9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9" name="Picture 6" descr="C:\Users\martyn.lindop\Desktop\IL_LA_Logo_219x50_freigestellt.png"/>
            <p:cNvPicPr/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001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05"/>
    </mc:Choice>
    <mc:Fallback xmlns="">
      <p:transition spd="slow" advTm="67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053" x="9944100" y="4157663"/>
          <p14:tracePt t="1062" x="9939338" y="4157663"/>
          <p14:tracePt t="1076" x="9929813" y="4162425"/>
          <p14:tracePt t="1092" x="9906000" y="4186238"/>
          <p14:tracePt t="1108" x="9872663" y="4219575"/>
          <p14:tracePt t="1124" x="9796463" y="4281488"/>
          <p14:tracePt t="1141" x="9672638" y="4391025"/>
          <p14:tracePt t="1158" x="9558338" y="4471988"/>
          <p14:tracePt t="1174" x="9277350" y="4648200"/>
          <p14:tracePt t="1191" x="9029700" y="4772025"/>
          <p14:tracePt t="1208" x="8582025" y="4976813"/>
          <p14:tracePt t="1224" x="8296275" y="5095875"/>
          <p14:tracePt t="1241" x="7824788" y="5281613"/>
          <p14:tracePt t="1258" x="7305675" y="5467350"/>
          <p14:tracePt t="1274" x="6943725" y="5567363"/>
          <p14:tracePt t="1291" x="6348413" y="5738813"/>
          <p14:tracePt t="1308" x="5510213" y="5910263"/>
          <p14:tracePt t="1325" x="5033963" y="5986463"/>
          <p14:tracePt t="1341" x="4795838" y="6005513"/>
          <p14:tracePt t="1359" x="4410075" y="6038850"/>
          <p14:tracePt t="1375" x="4048125" y="6048375"/>
          <p14:tracePt t="1391" x="3671888" y="6057900"/>
          <p14:tracePt t="1408" x="3462338" y="6057900"/>
          <p14:tracePt t="1425" x="3233738" y="6034088"/>
          <p14:tracePt t="1442" x="3157538" y="6010275"/>
          <p14:tracePt t="1684" x="3148013" y="6010275"/>
          <p14:tracePt t="1693" x="3128963" y="6010275"/>
          <p14:tracePt t="1702" x="3114675" y="6010275"/>
          <p14:tracePt t="1710" x="3081338" y="6010275"/>
          <p14:tracePt t="1726" x="2981325" y="6010275"/>
          <p14:tracePt t="1742" x="2909888" y="6019800"/>
          <p14:tracePt t="1759" x="2809875" y="6038850"/>
          <p14:tracePt t="1776" x="2752725" y="6048375"/>
          <p14:tracePt t="1793" x="2676525" y="6048375"/>
          <p14:tracePt t="1809" x="2609850" y="6048375"/>
          <p14:tracePt t="1826" x="2571750" y="6048375"/>
          <p14:tracePt t="1843" x="2481263" y="6048375"/>
          <p14:tracePt t="1860" x="2357438" y="6043613"/>
          <p14:tracePt t="1876" x="2257425" y="6034088"/>
          <p14:tracePt t="1893" x="2219325" y="6019800"/>
          <p14:tracePt t="1909" x="2200275" y="6005513"/>
          <p14:tracePt t="1926" x="2195513" y="5991225"/>
          <p14:tracePt t="1943" x="2200275" y="5962650"/>
          <p14:tracePt t="1959" x="2209800" y="5934075"/>
          <p14:tracePt t="1976" x="2219325" y="5900738"/>
          <p14:tracePt t="1993" x="2233613" y="5867400"/>
          <p14:tracePt t="2009" x="2247900" y="5829300"/>
          <p14:tracePt t="2026" x="2286000" y="5776913"/>
          <p14:tracePt t="2044" x="2305050" y="5753100"/>
          <p14:tracePt t="2060" x="2333625" y="5710238"/>
          <p14:tracePt t="2076" x="2338388" y="5705475"/>
          <p14:tracePt t="2093" x="2343150" y="5695950"/>
          <p14:tracePt t="2110" x="2343150" y="5691188"/>
          <p14:tracePt t="3582" x="2343150" y="5695950"/>
          <p14:tracePt t="3589" x="2343150" y="5700713"/>
          <p14:tracePt t="3599" x="2328863" y="5715000"/>
          <p14:tracePt t="3613" x="2309813" y="5748338"/>
          <p14:tracePt t="3629" x="2290763" y="5791200"/>
          <p14:tracePt t="3646" x="2247900" y="5872163"/>
          <p14:tracePt t="3663" x="2224088" y="5919788"/>
          <p14:tracePt t="3679" x="2195513" y="5972175"/>
          <p14:tracePt t="3696" x="2176463" y="5995988"/>
          <p14:tracePt t="3713" x="2171700" y="6005513"/>
          <p14:tracePt t="3729" x="2157413" y="6034088"/>
          <p14:tracePt t="3746" x="2143125" y="6048375"/>
          <p14:tracePt t="3764" x="2114550" y="6100763"/>
          <p14:tracePt t="3779" x="2100263" y="6119813"/>
          <p14:tracePt t="3795" x="2081213" y="6148388"/>
          <p14:tracePt t="3812" x="2057400" y="6181725"/>
          <p14:tracePt t="3828" x="2047875" y="6200775"/>
          <p14:tracePt t="3845" x="2043113" y="6210300"/>
          <p14:tracePt t="3862" x="2038350" y="6215063"/>
          <p14:tracePt t="3982" x="2038350" y="6210300"/>
          <p14:tracePt t="3989" x="2038350" y="6205538"/>
          <p14:tracePt t="4005" x="2038350" y="6200775"/>
          <p14:tracePt t="4021" x="2038350" y="6196013"/>
          <p14:tracePt t="4030" x="2038350" y="6191250"/>
          <p14:tracePt t="4046" x="2038350" y="6181725"/>
          <p14:tracePt t="4063" x="2038350" y="6172200"/>
          <p14:tracePt t="4079" x="2052638" y="6153150"/>
          <p14:tracePt t="4096" x="2066925" y="6134100"/>
          <p14:tracePt t="4113" x="2085975" y="6105525"/>
          <p14:tracePt t="4116" x="2100263" y="6091238"/>
          <p14:tracePt t="4129" x="2100263" y="6081713"/>
          <p14:tracePt t="4146" x="2114550" y="6062663"/>
          <p14:tracePt t="4163" x="2124075" y="6053138"/>
          <p14:tracePt t="4179" x="2128838" y="6048375"/>
          <p14:tracePt t="4196" x="2133600" y="6043613"/>
          <p14:tracePt t="4525" x="2138363" y="6038850"/>
          <p14:tracePt t="4543" x="2143125" y="6038850"/>
          <p14:tracePt t="4549" x="2152650" y="6034088"/>
          <p14:tracePt t="4565" x="2166938" y="6024563"/>
          <p14:tracePt t="4581" x="2228850" y="6005513"/>
          <p14:tracePt t="4597" x="2290763" y="5986463"/>
          <p14:tracePt t="4614" x="2400300" y="5962650"/>
          <p14:tracePt t="4631" x="2505075" y="5943600"/>
          <p14:tracePt t="4647" x="2700338" y="5924550"/>
          <p14:tracePt t="4663" x="2871788" y="5924550"/>
          <p14:tracePt t="4680" x="3143250" y="5929313"/>
          <p14:tracePt t="4697" x="3414713" y="5929313"/>
          <p14:tracePt t="4713" x="3571875" y="5929313"/>
          <p14:tracePt t="4731" x="3790950" y="5929313"/>
          <p14:tracePt t="4747" x="3910013" y="5929313"/>
          <p14:tracePt t="4764" x="4138613" y="5929313"/>
          <p14:tracePt t="4780" x="4233863" y="5929313"/>
          <p14:tracePt t="4796" x="4329113" y="5929313"/>
          <p14:tracePt t="4813" x="4362450" y="5929313"/>
          <p14:tracePt t="4830" x="4367213" y="5929313"/>
          <p14:tracePt t="5004" x="4362450" y="5929313"/>
          <p14:tracePt t="5013" x="4357688" y="5929313"/>
          <p14:tracePt t="5029" x="4352925" y="5929313"/>
          <p14:tracePt t="5037" x="4348163" y="5929313"/>
          <p14:tracePt t="5048" x="4338638" y="5929313"/>
          <p14:tracePt t="5063" x="4319588" y="5929313"/>
          <p14:tracePt t="5080" x="4267200" y="5929313"/>
          <p14:tracePt t="5097" x="4138613" y="5943600"/>
          <p14:tracePt t="5114" x="4019550" y="5957888"/>
          <p14:tracePt t="5117" x="3881438" y="5976938"/>
          <p14:tracePt t="5130" x="3681413" y="6000750"/>
          <p14:tracePt t="5147" x="3181350" y="6076950"/>
          <p14:tracePt t="5164" x="2290763" y="6162675"/>
          <p14:tracePt t="5180" x="1952625" y="6200775"/>
          <p14:tracePt t="5197" x="1538288" y="6262688"/>
          <p14:tracePt t="5213" x="1309688" y="6305550"/>
          <p14:tracePt t="5230" x="1123950" y="6367463"/>
          <p14:tracePt t="5247" x="1023938" y="6410325"/>
          <p14:tracePt t="5264" x="914400" y="6481763"/>
          <p14:tracePt t="5280" x="771525" y="6581775"/>
          <p14:tracePt t="5297" x="652463" y="6667500"/>
          <p14:tracePt t="5314" x="495300" y="6781800"/>
          <p14:tracePt t="5849" x="138113" y="6619875"/>
          <p14:tracePt t="5864" x="142875" y="6615113"/>
          <p14:tracePt t="5965" x="142875" y="6624638"/>
          <p14:tracePt t="5973" x="142875" y="6634163"/>
          <p14:tracePt t="5982" x="142875" y="6648450"/>
          <p14:tracePt t="5999" x="152400" y="6662738"/>
          <p14:tracePt t="6015" x="157163" y="6681788"/>
          <p14:tracePt t="8541" x="0" y="0"/>
        </p14:tracePtLst>
      </p14:laserTraceLst>
    </p:ext>
    <p:ext uri="{E180D4A7-C9FB-4DFB-919C-405C955672EB}">
      <p14:showEvtLst xmlns:p14="http://schemas.microsoft.com/office/powerpoint/2010/main">
        <p14:playEvt time="9917" objId="5"/>
        <p14:stopEvt time="67505" objId="5"/>
      </p14:showEvtLst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63336" y="1484785"/>
            <a:ext cx="4144045" cy="3699464"/>
          </a:xfrm>
          <a:prstGeom prst="rect">
            <a:avLst/>
          </a:prstGeom>
        </p:spPr>
      </p:pic>
      <p:sp>
        <p:nvSpPr>
          <p:cNvPr id="6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</a:t>
            </a:r>
            <a:r>
              <a:rPr lang="de-AT" dirty="0" smtClean="0"/>
              <a:t>– Test </a:t>
            </a:r>
            <a:r>
              <a:rPr lang="de-AT" dirty="0" err="1" smtClean="0"/>
              <a:t>panel</a:t>
            </a:r>
            <a:r>
              <a:rPr lang="de-AT" dirty="0" smtClean="0"/>
              <a:t> 1 </a:t>
            </a:r>
            <a:r>
              <a:rPr lang="de-AT" dirty="0" err="1" smtClean="0"/>
              <a:t>results</a:t>
            </a:r>
            <a:endParaRPr lang="de-AT" dirty="0"/>
          </a:p>
        </p:txBody>
      </p:sp>
      <p:pic>
        <p:nvPicPr>
          <p:cNvPr id="7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pic>
        <p:nvPicPr>
          <p:cNvPr id="8" name="Grafik 7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6040" y="1484784"/>
            <a:ext cx="4248472" cy="3699465"/>
          </a:xfrm>
          <a:prstGeom prst="rect">
            <a:avLst/>
          </a:prstGeom>
        </p:spPr>
      </p:pic>
      <p:sp>
        <p:nvSpPr>
          <p:cNvPr id="9" name="Textfeld 8"/>
          <p:cNvSpPr txBox="1"/>
          <p:nvPr/>
        </p:nvSpPr>
        <p:spPr>
          <a:xfrm>
            <a:off x="911424" y="5301208"/>
            <a:ext cx="39604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Time of flight scan of CS2 </a:t>
            </a:r>
            <a:r>
              <a:rPr lang="en-GB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panel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feld 9"/>
          <p:cNvSpPr txBox="1"/>
          <p:nvPr/>
        </p:nvSpPr>
        <p:spPr>
          <a:xfrm>
            <a:off x="6450310" y="5302012"/>
            <a:ext cx="39604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Histogram filtering function of scan </a:t>
            </a:r>
            <a:r>
              <a:rPr lang="en-GB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result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feld 11"/>
          <p:cNvSpPr txBox="1"/>
          <p:nvPr/>
        </p:nvSpPr>
        <p:spPr>
          <a:xfrm>
            <a:off x="911424" y="5705654"/>
            <a:ext cx="5760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Testpanel</a:t>
            </a:r>
            <a:r>
              <a:rPr lang="en-GB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1,5m x 1,5m; Robot speed 0,4m/s; Scan rate: 400Hz 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pSp>
        <p:nvGrpSpPr>
          <p:cNvPr id="11" name="Gruppieren 10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13" name="Picture 3" descr="C:\Users\martyn.lindop\Desktop\top_kuka.gif"/>
            <p:cNvPicPr/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9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15" name="Picture 6" descr="C:\Users\martyn.lindop\Desktop\IL_LA_Logo_219x50_freigestellt.png"/>
            <p:cNvPicPr/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84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99"/>
    </mc:Choice>
    <mc:Fallback xmlns="">
      <p:transition spd="slow" advTm="20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– Test </a:t>
            </a:r>
            <a:r>
              <a:rPr lang="de-AT" dirty="0" err="1" smtClean="0"/>
              <a:t>panel</a:t>
            </a:r>
            <a:r>
              <a:rPr lang="de-AT" dirty="0" smtClean="0"/>
              <a:t> 2 </a:t>
            </a:r>
            <a:r>
              <a:rPr lang="de-AT" dirty="0" err="1"/>
              <a:t>results</a:t>
            </a:r>
            <a:endParaRPr lang="de-AT" dirty="0"/>
          </a:p>
        </p:txBody>
      </p:sp>
      <p:pic>
        <p:nvPicPr>
          <p:cNvPr id="4" name="Picture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7528" y="4514331"/>
            <a:ext cx="3538448" cy="1607620"/>
          </a:xfrm>
          <a:prstGeom prst="rect">
            <a:avLst/>
          </a:prstGeom>
        </p:spPr>
      </p:pic>
      <p:pic>
        <p:nvPicPr>
          <p:cNvPr id="5" name="Picture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47528" y="1284839"/>
            <a:ext cx="8038463" cy="2657604"/>
          </a:xfrm>
          <a:prstGeom prst="rect">
            <a:avLst/>
          </a:prstGeom>
        </p:spPr>
      </p:pic>
      <p:pic>
        <p:nvPicPr>
          <p:cNvPr id="6" name="Picture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7540" y="4514330"/>
            <a:ext cx="3538451" cy="1607621"/>
          </a:xfrm>
          <a:prstGeom prst="rect">
            <a:avLst/>
          </a:prstGeom>
        </p:spPr>
      </p:pic>
      <p:sp>
        <p:nvSpPr>
          <p:cNvPr id="7" name="TextBox 10"/>
          <p:cNvSpPr txBox="1"/>
          <p:nvPr/>
        </p:nvSpPr>
        <p:spPr>
          <a:xfrm>
            <a:off x="1847528" y="4018104"/>
            <a:ext cx="5666679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33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Rear views of the panel showing stringers and ribs</a:t>
            </a:r>
          </a:p>
        </p:txBody>
      </p:sp>
      <p:pic>
        <p:nvPicPr>
          <p:cNvPr id="8" name="Picture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9" name="Gruppieren 8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10" name="Picture 3" descr="C:\Users\martyn.lindop\Desktop\top_kuka.gif"/>
            <p:cNvPicPr/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Picture 9"/>
            <p:cNvPicPr>
              <a:picLocks noChangeAspect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12" name="Picture 6" descr="C:\Users\martyn.lindop\Desktop\IL_LA_Logo_219x50_freigestellt.png"/>
            <p:cNvPicPr/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4" name="Audio 1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22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2"/>
    </mc:Choice>
    <mc:Fallback xmlns="">
      <p:transition spd="slow" advTm="6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err="1"/>
              <a:t>ACCURATe</a:t>
            </a:r>
            <a:r>
              <a:rPr lang="de-AT" dirty="0"/>
              <a:t> – Test </a:t>
            </a:r>
            <a:r>
              <a:rPr lang="de-AT" dirty="0" err="1" smtClean="0"/>
              <a:t>panel</a:t>
            </a:r>
            <a:r>
              <a:rPr lang="de-AT" dirty="0" smtClean="0"/>
              <a:t> 2 </a:t>
            </a:r>
            <a:r>
              <a:rPr lang="de-AT" dirty="0" err="1"/>
              <a:t>results</a:t>
            </a:r>
            <a:endParaRPr lang="de-AT" dirty="0"/>
          </a:p>
        </p:txBody>
      </p:sp>
      <p:pic>
        <p:nvPicPr>
          <p:cNvPr id="4" name="Picture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2331" y="1284839"/>
            <a:ext cx="8427338" cy="4479147"/>
          </a:xfrm>
          <a:prstGeom prst="rect">
            <a:avLst/>
          </a:prstGeom>
        </p:spPr>
      </p:pic>
      <p:pic>
        <p:nvPicPr>
          <p:cNvPr id="5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5352" y="61129"/>
            <a:ext cx="2187983" cy="743585"/>
          </a:xfrm>
          <a:prstGeom prst="rect">
            <a:avLst/>
          </a:prstGeom>
        </p:spPr>
      </p:pic>
      <p:grpSp>
        <p:nvGrpSpPr>
          <p:cNvPr id="6" name="Gruppieren 5"/>
          <p:cNvGrpSpPr/>
          <p:nvPr/>
        </p:nvGrpSpPr>
        <p:grpSpPr>
          <a:xfrm>
            <a:off x="8436260" y="6453336"/>
            <a:ext cx="2232248" cy="394775"/>
            <a:chOff x="6456040" y="116632"/>
            <a:chExt cx="3310520" cy="585468"/>
          </a:xfrm>
        </p:grpSpPr>
        <p:pic>
          <p:nvPicPr>
            <p:cNvPr id="7" name="Picture 3" descr="C:\Users\martyn.lindop\Desktop\top_kuka.gif"/>
            <p:cNvPicPr/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6040" y="355610"/>
              <a:ext cx="1358287" cy="23017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Picture 9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52184" y="116632"/>
              <a:ext cx="775922" cy="585468"/>
            </a:xfrm>
            <a:prstGeom prst="rect">
              <a:avLst/>
            </a:prstGeom>
          </p:spPr>
        </p:pic>
        <p:pic>
          <p:nvPicPr>
            <p:cNvPr id="9" name="Picture 6" descr="C:\Users\martyn.lindop\Desktop\IL_LA_Logo_219x50_freigestellt.png"/>
            <p:cNvPicPr/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0720" y="341672"/>
              <a:ext cx="1335840" cy="3161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99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79"/>
    </mc:Choice>
    <mc:Fallback xmlns="">
      <p:transition spd="slow" advTm="10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Inhaltsplatzhalter 1"/>
          <p:cNvSpPr>
            <a:spLocks noGrp="1"/>
          </p:cNvSpPr>
          <p:nvPr>
            <p:ph idx="1"/>
          </p:nvPr>
        </p:nvSpPr>
        <p:spPr>
          <a:xfrm>
            <a:off x="609600" y="1196753"/>
            <a:ext cx="10972800" cy="4929411"/>
          </a:xfrm>
        </p:spPr>
        <p:txBody>
          <a:bodyPr/>
          <a:lstStyle/>
          <a:p>
            <a:r>
              <a:rPr lang="de-AT" dirty="0" smtClean="0"/>
              <a:t>Composite sample </a:t>
            </a:r>
            <a:r>
              <a:rPr lang="de-AT" dirty="0" err="1" smtClean="0"/>
              <a:t>with</a:t>
            </a:r>
            <a:r>
              <a:rPr lang="de-AT" dirty="0" smtClean="0"/>
              <a:t> </a:t>
            </a:r>
            <a:r>
              <a:rPr lang="de-AT" dirty="0" err="1" smtClean="0"/>
              <a:t>tefloin</a:t>
            </a:r>
            <a:r>
              <a:rPr lang="de-AT" dirty="0" smtClean="0"/>
              <a:t> </a:t>
            </a:r>
            <a:r>
              <a:rPr lang="de-AT" dirty="0" err="1" smtClean="0"/>
              <a:t>foil</a:t>
            </a:r>
            <a:r>
              <a:rPr lang="de-AT" dirty="0" smtClean="0"/>
              <a:t> </a:t>
            </a:r>
            <a:r>
              <a:rPr lang="de-AT" dirty="0" err="1" smtClean="0"/>
              <a:t>inserts</a:t>
            </a:r>
            <a:r>
              <a:rPr lang="de-AT" dirty="0" smtClean="0"/>
              <a:t> was </a:t>
            </a:r>
            <a:r>
              <a:rPr lang="de-AT" dirty="0" err="1" smtClean="0"/>
              <a:t>prepared</a:t>
            </a:r>
            <a:r>
              <a:rPr lang="de-AT" dirty="0" smtClean="0"/>
              <a:t>.</a:t>
            </a:r>
            <a:br>
              <a:rPr lang="de-AT" dirty="0" smtClean="0"/>
            </a:br>
            <a:r>
              <a:rPr lang="de-AT" dirty="0" smtClean="0"/>
              <a:t>Teflon </a:t>
            </a:r>
            <a:r>
              <a:rPr lang="de-AT" dirty="0" err="1" smtClean="0"/>
              <a:t>acting</a:t>
            </a:r>
            <a:r>
              <a:rPr lang="de-AT" dirty="0" smtClean="0"/>
              <a:t> </a:t>
            </a:r>
            <a:r>
              <a:rPr lang="de-AT" dirty="0" err="1" smtClean="0"/>
              <a:t>as</a:t>
            </a:r>
            <a:r>
              <a:rPr lang="de-AT" dirty="0" smtClean="0"/>
              <a:t> an </a:t>
            </a:r>
            <a:r>
              <a:rPr lang="de-AT" dirty="0" err="1" smtClean="0"/>
              <a:t>artificial</a:t>
            </a:r>
            <a:r>
              <a:rPr lang="de-AT" dirty="0" smtClean="0"/>
              <a:t> </a:t>
            </a:r>
            <a:r>
              <a:rPr lang="de-AT" dirty="0" err="1" smtClean="0"/>
              <a:t>defect</a:t>
            </a:r>
            <a:r>
              <a:rPr lang="de-AT" dirty="0" smtClean="0"/>
              <a:t> (</a:t>
            </a:r>
            <a:r>
              <a:rPr lang="de-AT" dirty="0" err="1" smtClean="0"/>
              <a:t>delamination</a:t>
            </a:r>
            <a:r>
              <a:rPr lang="de-AT" dirty="0" smtClean="0"/>
              <a:t>) 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results and comparison – Sample 1</a:t>
            </a:r>
            <a:endParaRPr lang="en-US" dirty="0"/>
          </a:p>
        </p:txBody>
      </p:sp>
      <p:pic>
        <p:nvPicPr>
          <p:cNvPr id="4" name="Grafik 3" descr="TCKT_Probe_front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0800000">
            <a:off x="5519936" y="2204864"/>
            <a:ext cx="4464496" cy="3462846"/>
          </a:xfrm>
          <a:prstGeom prst="rect">
            <a:avLst/>
          </a:prstGeom>
        </p:spPr>
      </p:pic>
      <p:pic>
        <p:nvPicPr>
          <p:cNvPr id="5" name="Grafik 4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71464" y="2301690"/>
            <a:ext cx="4104456" cy="32103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000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92"/>
    </mc:Choice>
    <mc:Fallback xmlns="">
      <p:transition spd="slow" advTm="22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results and comparison – Sample 1</a:t>
            </a:r>
            <a:endParaRPr lang="de-AT" dirty="0"/>
          </a:p>
        </p:txBody>
      </p:sp>
      <p:pic>
        <p:nvPicPr>
          <p:cNvPr id="4" name="Inhaltsplatzhalter 3"/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21059" y="3492157"/>
            <a:ext cx="3023612" cy="2769171"/>
          </a:xfrm>
          <a:prstGeom prst="rect">
            <a:avLst/>
          </a:prstGeom>
        </p:spPr>
      </p:pic>
      <p:pic>
        <p:nvPicPr>
          <p:cNvPr id="8" name="Grafik 7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5344" y="959093"/>
            <a:ext cx="2667000" cy="2573655"/>
          </a:xfrm>
          <a:prstGeom prst="rect">
            <a:avLst/>
          </a:prstGeom>
        </p:spPr>
      </p:pic>
      <p:pic>
        <p:nvPicPr>
          <p:cNvPr id="9" name="Grafik 8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5344" y="3707227"/>
            <a:ext cx="2735580" cy="2573655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9260924" y="5832487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Backwall</a:t>
            </a:r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Echo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feld 10"/>
          <p:cNvSpPr txBox="1"/>
          <p:nvPr/>
        </p:nvSpPr>
        <p:spPr>
          <a:xfrm>
            <a:off x="9260924" y="3037815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2mm </a:t>
            </a:r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depth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feld 11"/>
          <p:cNvSpPr txBox="1"/>
          <p:nvPr/>
        </p:nvSpPr>
        <p:spPr>
          <a:xfrm>
            <a:off x="1382784" y="6144171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TOF </a:t>
            </a:r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image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3" name="Grafik 1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415480" y="976253"/>
            <a:ext cx="3029191" cy="236933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016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05"/>
    </mc:Choice>
    <mc:Fallback xmlns="">
      <p:transition spd="slow" advTm="38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results and comparison – Sample 1</a:t>
            </a:r>
            <a:endParaRPr lang="de-AT" dirty="0"/>
          </a:p>
        </p:txBody>
      </p:sp>
      <p:sp>
        <p:nvSpPr>
          <p:cNvPr id="6" name="Textfeld 5"/>
          <p:cNvSpPr txBox="1"/>
          <p:nvPr/>
        </p:nvSpPr>
        <p:spPr>
          <a:xfrm>
            <a:off x="1199180" y="5532624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Backwall</a:t>
            </a:r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Echo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feld 10"/>
          <p:cNvSpPr txBox="1"/>
          <p:nvPr/>
        </p:nvSpPr>
        <p:spPr>
          <a:xfrm>
            <a:off x="1281292" y="2942361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2mm </a:t>
            </a:r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depth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4" name="Grafik 1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5840" y="949128"/>
            <a:ext cx="6766606" cy="4946160"/>
          </a:xfrm>
          <a:prstGeom prst="rect">
            <a:avLst/>
          </a:prstGeom>
        </p:spPr>
      </p:pic>
      <p:pic>
        <p:nvPicPr>
          <p:cNvPr id="8" name="Grafik 7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9647" y="1052736"/>
            <a:ext cx="2035881" cy="1964625"/>
          </a:xfrm>
          <a:prstGeom prst="rect">
            <a:avLst/>
          </a:prstGeom>
        </p:spPr>
      </p:pic>
      <p:pic>
        <p:nvPicPr>
          <p:cNvPr id="9" name="Grafik 8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17296" y="3645024"/>
            <a:ext cx="2088232" cy="1964625"/>
          </a:xfrm>
          <a:prstGeom prst="rect">
            <a:avLst/>
          </a:prstGeom>
        </p:spPr>
      </p:pic>
      <p:cxnSp>
        <p:nvCxnSpPr>
          <p:cNvPr id="7" name="Gerader Verbinder 6"/>
          <p:cNvCxnSpPr/>
          <p:nvPr/>
        </p:nvCxnSpPr>
        <p:spPr>
          <a:xfrm>
            <a:off x="4295800" y="1196752"/>
            <a:ext cx="0" cy="44202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feld 16"/>
          <p:cNvSpPr txBox="1"/>
          <p:nvPr/>
        </p:nvSpPr>
        <p:spPr>
          <a:xfrm rot="5400000">
            <a:off x="10682356" y="1882702"/>
            <a:ext cx="19615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Reflexion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mode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feld 17"/>
          <p:cNvSpPr txBox="1"/>
          <p:nvPr/>
        </p:nvSpPr>
        <p:spPr>
          <a:xfrm rot="5400000">
            <a:off x="10478444" y="4558204"/>
            <a:ext cx="23663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Transmission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feld 18"/>
          <p:cNvSpPr txBox="1"/>
          <p:nvPr/>
        </p:nvSpPr>
        <p:spPr>
          <a:xfrm>
            <a:off x="1202653" y="5944938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Laser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Ultrasonic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test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0" name="Textfeld 19"/>
          <p:cNvSpPr txBox="1"/>
          <p:nvPr/>
        </p:nvSpPr>
        <p:spPr>
          <a:xfrm>
            <a:off x="4568577" y="5810941"/>
            <a:ext cx="76081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Thermography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test</a:t>
            </a:r>
            <a:r>
              <a:rPr lang="de-AT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Comparison of diffusion time images calculated from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reflexion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mode measurements by using the TSR-method </a:t>
            </a:r>
            <a:r>
              <a:rPr lang="en-US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and 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from transmission mode measurements by using the </a:t>
            </a:r>
            <a:r>
              <a:rPr lang="en-US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LDF-method.</a:t>
            </a:r>
            <a:r>
              <a:rPr lang="en-GB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050" name="Picture 2" descr="University of Applied Sciences Upper Austria, Austria | Study.EU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40416" y="6453336"/>
            <a:ext cx="900099" cy="34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832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55"/>
    </mc:Choice>
    <mc:Fallback xmlns="">
      <p:transition spd="slow" advTm="40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results and comparison – Sample 1</a:t>
            </a:r>
            <a:endParaRPr lang="de-AT" dirty="0"/>
          </a:p>
        </p:txBody>
      </p:sp>
      <p:sp>
        <p:nvSpPr>
          <p:cNvPr id="6" name="Textfeld 5"/>
          <p:cNvSpPr txBox="1"/>
          <p:nvPr/>
        </p:nvSpPr>
        <p:spPr>
          <a:xfrm>
            <a:off x="1199180" y="5532624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Backwall</a:t>
            </a:r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Echo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feld 10"/>
          <p:cNvSpPr txBox="1"/>
          <p:nvPr/>
        </p:nvSpPr>
        <p:spPr>
          <a:xfrm>
            <a:off x="1281292" y="2942361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2mm </a:t>
            </a:r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depth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8" name="Grafik 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9647" y="1052736"/>
            <a:ext cx="2035881" cy="1964625"/>
          </a:xfrm>
          <a:prstGeom prst="rect">
            <a:avLst/>
          </a:prstGeom>
        </p:spPr>
      </p:pic>
      <p:pic>
        <p:nvPicPr>
          <p:cNvPr id="9" name="Grafik 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17296" y="3645024"/>
            <a:ext cx="2088232" cy="1964625"/>
          </a:xfrm>
          <a:prstGeom prst="rect">
            <a:avLst/>
          </a:prstGeom>
        </p:spPr>
      </p:pic>
      <p:cxnSp>
        <p:nvCxnSpPr>
          <p:cNvPr id="7" name="Gerader Verbinder 6"/>
          <p:cNvCxnSpPr/>
          <p:nvPr/>
        </p:nvCxnSpPr>
        <p:spPr>
          <a:xfrm>
            <a:off x="4295800" y="1196752"/>
            <a:ext cx="0" cy="44202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feld 14"/>
          <p:cNvSpPr txBox="1"/>
          <p:nvPr/>
        </p:nvSpPr>
        <p:spPr>
          <a:xfrm>
            <a:off x="1202653" y="5944938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Laser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Ultrasonic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test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" name="Textfeld 15"/>
          <p:cNvSpPr txBox="1"/>
          <p:nvPr/>
        </p:nvSpPr>
        <p:spPr>
          <a:xfrm>
            <a:off x="4583832" y="5941209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Thermography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test</a:t>
            </a:r>
            <a:r>
              <a:rPr lang="de-AT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(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Phase contrast images @ 0.06Hz calculated from the transmission mode measurement for (a) front- and (b) back-side)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Textfeld 16"/>
          <p:cNvSpPr txBox="1"/>
          <p:nvPr/>
        </p:nvSpPr>
        <p:spPr>
          <a:xfrm rot="5400000">
            <a:off x="10682356" y="1774981"/>
            <a:ext cx="19615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Reflexion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mode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(Pulse Echo)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feld 17"/>
          <p:cNvSpPr txBox="1"/>
          <p:nvPr/>
        </p:nvSpPr>
        <p:spPr>
          <a:xfrm rot="5400000">
            <a:off x="10478444" y="4558204"/>
            <a:ext cx="23663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Transmission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Grafik 18"/>
          <p:cNvPicPr/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1304" y="3503348"/>
            <a:ext cx="6931302" cy="2411402"/>
          </a:xfrm>
          <a:prstGeom prst="rect">
            <a:avLst/>
          </a:prstGeom>
        </p:spPr>
      </p:pic>
      <p:pic>
        <p:nvPicPr>
          <p:cNvPr id="13" name="Picture 2" descr="University of Applied Sciences Upper Austria, Austria | Study.EU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40416" y="6453336"/>
            <a:ext cx="900099" cy="34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48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51"/>
    </mc:Choice>
    <mc:Fallback xmlns="">
      <p:transition spd="slow" advTm="161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results and comparison – Sample 1</a:t>
            </a:r>
            <a:endParaRPr lang="de-AT" dirty="0"/>
          </a:p>
        </p:txBody>
      </p:sp>
      <p:sp>
        <p:nvSpPr>
          <p:cNvPr id="6" name="Textfeld 5"/>
          <p:cNvSpPr txBox="1"/>
          <p:nvPr/>
        </p:nvSpPr>
        <p:spPr>
          <a:xfrm>
            <a:off x="1199180" y="5532624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Backwall</a:t>
            </a:r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Echo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feld 10"/>
          <p:cNvSpPr txBox="1"/>
          <p:nvPr/>
        </p:nvSpPr>
        <p:spPr>
          <a:xfrm>
            <a:off x="1281292" y="2942361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2mm </a:t>
            </a:r>
            <a:r>
              <a:rPr lang="de-AT" sz="11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depth</a:t>
            </a:r>
            <a:endParaRPr lang="de-AT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8" name="Grafik 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9647" y="1052736"/>
            <a:ext cx="2035881" cy="1964625"/>
          </a:xfrm>
          <a:prstGeom prst="rect">
            <a:avLst/>
          </a:prstGeom>
        </p:spPr>
      </p:pic>
      <p:pic>
        <p:nvPicPr>
          <p:cNvPr id="9" name="Grafik 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17296" y="3645024"/>
            <a:ext cx="2088232" cy="1964625"/>
          </a:xfrm>
          <a:prstGeom prst="rect">
            <a:avLst/>
          </a:prstGeom>
        </p:spPr>
      </p:pic>
      <p:cxnSp>
        <p:nvCxnSpPr>
          <p:cNvPr id="7" name="Gerader Verbinder 6"/>
          <p:cNvCxnSpPr/>
          <p:nvPr/>
        </p:nvCxnSpPr>
        <p:spPr>
          <a:xfrm>
            <a:off x="4295800" y="1196752"/>
            <a:ext cx="0" cy="44202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feld 14"/>
          <p:cNvSpPr txBox="1"/>
          <p:nvPr/>
        </p:nvSpPr>
        <p:spPr>
          <a:xfrm>
            <a:off x="1202653" y="5944938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Laser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Ultrasonic</a:t>
            </a:r>
            <a:r>
              <a:rPr lang="de-AT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de-AT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test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" name="Textfeld 15"/>
          <p:cNvSpPr txBox="1"/>
          <p:nvPr/>
        </p:nvSpPr>
        <p:spPr>
          <a:xfrm>
            <a:off x="4583832" y="5941209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XCT slice images in x-z (left) and x-y direction (bottom) as well a 3D rendering of all segmented flaws showing the projected area size in x-z plane.</a:t>
            </a:r>
            <a:endParaRPr lang="de-AT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3" name="Grafik 12" descr="C:\Users\bernh\Nextcloud\NDT_Aerospace_Paper_RECENDT\Fig_XCT_Final-2-v3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347" y="1116819"/>
            <a:ext cx="7496211" cy="4476806"/>
          </a:xfrm>
          <a:prstGeom prst="rect">
            <a:avLst/>
          </a:prstGeom>
        </p:spPr>
      </p:pic>
      <p:pic>
        <p:nvPicPr>
          <p:cNvPr id="12" name="Picture 2" descr="University of Applied Sciences Upper Austria, Austria | Study.EU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40416" y="6453336"/>
            <a:ext cx="900099" cy="34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38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16"/>
    </mc:Choice>
    <mc:Fallback xmlns="">
      <p:transition spd="slow" advTm="33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609600" y="908721"/>
            <a:ext cx="10972800" cy="5544616"/>
          </a:xfrm>
        </p:spPr>
        <p:txBody>
          <a:bodyPr>
            <a:normAutofit fontScale="92500" lnSpcReduction="10000"/>
          </a:bodyPr>
          <a:lstStyle/>
          <a:p>
            <a:r>
              <a:rPr lang="de-AT" dirty="0" smtClean="0"/>
              <a:t>Laser </a:t>
            </a:r>
            <a:r>
              <a:rPr lang="de-AT" dirty="0" err="1" smtClean="0"/>
              <a:t>Ultrasonics</a:t>
            </a:r>
            <a:endParaRPr lang="de-AT" dirty="0" smtClean="0"/>
          </a:p>
          <a:p>
            <a:pPr lvl="1"/>
            <a:r>
              <a:rPr lang="de-AT" dirty="0" smtClean="0"/>
              <a:t>All </a:t>
            </a:r>
            <a:r>
              <a:rPr lang="de-AT" dirty="0" err="1" smtClean="0"/>
              <a:t>defects</a:t>
            </a:r>
            <a:r>
              <a:rPr lang="de-AT" dirty="0" smtClean="0"/>
              <a:t> </a:t>
            </a:r>
            <a:r>
              <a:rPr lang="de-AT" dirty="0" err="1" smtClean="0"/>
              <a:t>were</a:t>
            </a:r>
            <a:r>
              <a:rPr lang="de-AT" dirty="0" smtClean="0"/>
              <a:t> </a:t>
            </a:r>
            <a:r>
              <a:rPr lang="de-AT" dirty="0" err="1" smtClean="0"/>
              <a:t>found</a:t>
            </a:r>
            <a:endParaRPr lang="de-AT" dirty="0"/>
          </a:p>
          <a:p>
            <a:pPr lvl="1"/>
            <a:r>
              <a:rPr lang="de-AT" b="1" dirty="0" err="1" smtClean="0"/>
              <a:t>Result</a:t>
            </a:r>
            <a:r>
              <a:rPr lang="de-AT" b="1" dirty="0" smtClean="0"/>
              <a:t> </a:t>
            </a:r>
            <a:r>
              <a:rPr lang="de-AT" b="1" dirty="0" err="1" smtClean="0"/>
              <a:t>for</a:t>
            </a:r>
            <a:r>
              <a:rPr lang="de-AT" b="1" dirty="0"/>
              <a:t> </a:t>
            </a:r>
            <a:r>
              <a:rPr lang="de-AT" b="1" dirty="0" smtClean="0"/>
              <a:t>C-scan at 2mm </a:t>
            </a:r>
            <a:r>
              <a:rPr lang="de-AT" b="1" dirty="0" err="1" smtClean="0"/>
              <a:t>perfectly</a:t>
            </a:r>
            <a:r>
              <a:rPr lang="de-AT" b="1" dirty="0" smtClean="0"/>
              <a:t> </a:t>
            </a:r>
            <a:r>
              <a:rPr lang="de-AT" b="1" dirty="0" err="1" smtClean="0"/>
              <a:t>matches</a:t>
            </a:r>
            <a:r>
              <a:rPr lang="de-AT" b="1" dirty="0" smtClean="0"/>
              <a:t> XCT </a:t>
            </a:r>
            <a:r>
              <a:rPr lang="de-AT" b="1" dirty="0" err="1" smtClean="0"/>
              <a:t>result</a:t>
            </a:r>
            <a:endParaRPr lang="de-AT" b="1" dirty="0" smtClean="0"/>
          </a:p>
          <a:p>
            <a:pPr lvl="1"/>
            <a:r>
              <a:rPr lang="de-AT" dirty="0" err="1" smtClean="0"/>
              <a:t>Contrast</a:t>
            </a:r>
            <a:r>
              <a:rPr lang="de-AT" dirty="0" smtClean="0"/>
              <a:t> </a:t>
            </a:r>
            <a:r>
              <a:rPr lang="de-AT" dirty="0" err="1" smtClean="0"/>
              <a:t>degraded</a:t>
            </a:r>
            <a:r>
              <a:rPr lang="de-AT" dirty="0" smtClean="0"/>
              <a:t> </a:t>
            </a:r>
            <a:r>
              <a:rPr lang="de-AT" dirty="0" err="1" smtClean="0"/>
              <a:t>with</a:t>
            </a:r>
            <a:r>
              <a:rPr lang="de-AT" dirty="0" smtClean="0"/>
              <a:t> </a:t>
            </a:r>
            <a:r>
              <a:rPr lang="de-AT" dirty="0" err="1" smtClean="0"/>
              <a:t>deeper</a:t>
            </a:r>
            <a:r>
              <a:rPr lang="de-AT" dirty="0" smtClean="0"/>
              <a:t> </a:t>
            </a:r>
            <a:r>
              <a:rPr lang="de-AT" dirty="0" err="1" smtClean="0"/>
              <a:t>buried</a:t>
            </a:r>
            <a:r>
              <a:rPr lang="de-AT" dirty="0" smtClean="0"/>
              <a:t> </a:t>
            </a:r>
            <a:r>
              <a:rPr lang="de-AT" dirty="0" err="1" smtClean="0"/>
              <a:t>defects</a:t>
            </a:r>
            <a:endParaRPr lang="de-AT" dirty="0" smtClean="0"/>
          </a:p>
          <a:p>
            <a:pPr lvl="1"/>
            <a:r>
              <a:rPr lang="de-AT" dirty="0" smtClean="0"/>
              <a:t>Measurement </a:t>
            </a:r>
            <a:r>
              <a:rPr lang="de-AT" dirty="0" err="1" smtClean="0"/>
              <a:t>from</a:t>
            </a:r>
            <a:r>
              <a:rPr lang="de-AT" dirty="0" smtClean="0"/>
              <a:t> </a:t>
            </a:r>
            <a:r>
              <a:rPr lang="de-AT" dirty="0" err="1" smtClean="0"/>
              <a:t>only</a:t>
            </a:r>
            <a:r>
              <a:rPr lang="de-AT" dirty="0" smtClean="0"/>
              <a:t> </a:t>
            </a:r>
            <a:r>
              <a:rPr lang="de-AT" dirty="0" err="1" smtClean="0"/>
              <a:t>one</a:t>
            </a:r>
            <a:r>
              <a:rPr lang="de-AT" dirty="0" smtClean="0"/>
              <a:t> </a:t>
            </a:r>
            <a:r>
              <a:rPr lang="de-AT" dirty="0" err="1" smtClean="0"/>
              <a:t>side</a:t>
            </a:r>
            <a:endParaRPr lang="de-AT" dirty="0" smtClean="0"/>
          </a:p>
          <a:p>
            <a:pPr lvl="1"/>
            <a:r>
              <a:rPr lang="de-AT" dirty="0" smtClean="0"/>
              <a:t>Scan time: </a:t>
            </a:r>
            <a:r>
              <a:rPr lang="de-AT" b="1" dirty="0" smtClean="0"/>
              <a:t>21 </a:t>
            </a:r>
            <a:r>
              <a:rPr lang="de-AT" b="1" dirty="0" err="1" smtClean="0"/>
              <a:t>minutes</a:t>
            </a:r>
            <a:r>
              <a:rPr lang="de-AT" b="1" dirty="0" smtClean="0"/>
              <a:t> </a:t>
            </a:r>
            <a:r>
              <a:rPr lang="de-AT" dirty="0" smtClean="0"/>
              <a:t>(100Hz, 0,5mm </a:t>
            </a:r>
            <a:r>
              <a:rPr lang="de-AT" dirty="0" err="1" smtClean="0"/>
              <a:t>step</a:t>
            </a:r>
            <a:r>
              <a:rPr lang="de-AT" dirty="0"/>
              <a:t>-</a:t>
            </a:r>
            <a:r>
              <a:rPr lang="de-AT" dirty="0" smtClean="0"/>
              <a:t>size)</a:t>
            </a:r>
          </a:p>
          <a:p>
            <a:r>
              <a:rPr lang="de-AT" dirty="0" err="1" smtClean="0"/>
              <a:t>Thermography</a:t>
            </a:r>
            <a:endParaRPr lang="de-AT" dirty="0" smtClean="0"/>
          </a:p>
          <a:p>
            <a:pPr lvl="1"/>
            <a:r>
              <a:rPr lang="de-AT" dirty="0"/>
              <a:t>All </a:t>
            </a:r>
            <a:r>
              <a:rPr lang="de-AT" dirty="0" err="1"/>
              <a:t>defects</a:t>
            </a:r>
            <a:r>
              <a:rPr lang="de-AT" dirty="0"/>
              <a:t> </a:t>
            </a:r>
            <a:r>
              <a:rPr lang="de-AT" dirty="0" err="1"/>
              <a:t>were</a:t>
            </a:r>
            <a:r>
              <a:rPr lang="de-AT" dirty="0"/>
              <a:t> </a:t>
            </a:r>
            <a:r>
              <a:rPr lang="de-AT" dirty="0" err="1" smtClean="0"/>
              <a:t>found</a:t>
            </a:r>
            <a:r>
              <a:rPr lang="de-AT" dirty="0" smtClean="0"/>
              <a:t> (in </a:t>
            </a:r>
            <a:r>
              <a:rPr lang="de-AT" dirty="0" err="1" smtClean="0"/>
              <a:t>transmission</a:t>
            </a:r>
            <a:r>
              <a:rPr lang="de-AT" dirty="0" smtClean="0"/>
              <a:t> </a:t>
            </a:r>
            <a:r>
              <a:rPr lang="de-AT" dirty="0" err="1" smtClean="0"/>
              <a:t>configuration</a:t>
            </a:r>
            <a:r>
              <a:rPr lang="de-AT" dirty="0" smtClean="0"/>
              <a:t>)</a:t>
            </a:r>
          </a:p>
          <a:p>
            <a:pPr lvl="1"/>
            <a:r>
              <a:rPr lang="de-AT" dirty="0" err="1" smtClean="0"/>
              <a:t>Detection</a:t>
            </a:r>
            <a:r>
              <a:rPr lang="de-AT" dirty="0" smtClean="0"/>
              <a:t> </a:t>
            </a:r>
            <a:r>
              <a:rPr lang="de-AT" dirty="0" err="1" smtClean="0"/>
              <a:t>depth</a:t>
            </a:r>
            <a:r>
              <a:rPr lang="de-AT" dirty="0" smtClean="0"/>
              <a:t> </a:t>
            </a:r>
            <a:r>
              <a:rPr lang="de-AT" dirty="0" err="1" smtClean="0"/>
              <a:t>limit</a:t>
            </a:r>
            <a:r>
              <a:rPr lang="de-AT" dirty="0" smtClean="0"/>
              <a:t>: </a:t>
            </a:r>
            <a:r>
              <a:rPr lang="en-GB" b="1" dirty="0"/>
              <a:t>depth </a:t>
            </a:r>
            <a:r>
              <a:rPr lang="en-GB" b="1" dirty="0" smtClean="0"/>
              <a:t>limit is </a:t>
            </a:r>
            <a:r>
              <a:rPr lang="en-GB" b="1" dirty="0"/>
              <a:t>equal to the defect diameter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de-AT" dirty="0" err="1" smtClean="0"/>
              <a:t>Defect</a:t>
            </a:r>
            <a:r>
              <a:rPr lang="de-AT" dirty="0" smtClean="0"/>
              <a:t> </a:t>
            </a:r>
            <a:r>
              <a:rPr lang="de-AT" dirty="0" err="1" smtClean="0"/>
              <a:t>size</a:t>
            </a:r>
            <a:r>
              <a:rPr lang="de-AT" dirty="0" smtClean="0"/>
              <a:t> </a:t>
            </a:r>
            <a:r>
              <a:rPr lang="de-AT" dirty="0" err="1" smtClean="0"/>
              <a:t>and</a:t>
            </a:r>
            <a:r>
              <a:rPr lang="de-AT" dirty="0" smtClean="0"/>
              <a:t> </a:t>
            </a:r>
            <a:r>
              <a:rPr lang="de-AT" dirty="0" err="1" smtClean="0"/>
              <a:t>shape</a:t>
            </a:r>
            <a:r>
              <a:rPr lang="de-AT" dirty="0" smtClean="0"/>
              <a:t> not </a:t>
            </a:r>
            <a:r>
              <a:rPr lang="de-AT" dirty="0" err="1" smtClean="0"/>
              <a:t>as</a:t>
            </a:r>
            <a:r>
              <a:rPr lang="de-AT" dirty="0" smtClean="0"/>
              <a:t> </a:t>
            </a:r>
            <a:r>
              <a:rPr lang="de-AT" dirty="0" err="1" smtClean="0"/>
              <a:t>clear</a:t>
            </a:r>
            <a:r>
              <a:rPr lang="de-AT" dirty="0" smtClean="0"/>
              <a:t> </a:t>
            </a:r>
            <a:r>
              <a:rPr lang="de-AT" dirty="0" err="1" smtClean="0"/>
              <a:t>compared</a:t>
            </a:r>
            <a:r>
              <a:rPr lang="de-AT" dirty="0" smtClean="0"/>
              <a:t> </a:t>
            </a:r>
            <a:r>
              <a:rPr lang="de-AT" dirty="0" err="1" smtClean="0"/>
              <a:t>to</a:t>
            </a:r>
            <a:r>
              <a:rPr lang="de-AT" dirty="0" smtClean="0"/>
              <a:t> LUS </a:t>
            </a:r>
            <a:r>
              <a:rPr lang="de-AT" dirty="0" err="1" smtClean="0"/>
              <a:t>and</a:t>
            </a:r>
            <a:r>
              <a:rPr lang="de-AT" dirty="0" smtClean="0"/>
              <a:t> XCT</a:t>
            </a:r>
          </a:p>
          <a:p>
            <a:pPr lvl="1"/>
            <a:r>
              <a:rPr lang="de-AT" dirty="0" smtClean="0"/>
              <a:t>Low SNR </a:t>
            </a:r>
            <a:r>
              <a:rPr lang="de-AT" dirty="0" err="1" smtClean="0"/>
              <a:t>for</a:t>
            </a:r>
            <a:r>
              <a:rPr lang="de-AT" dirty="0" smtClean="0"/>
              <a:t> </a:t>
            </a:r>
            <a:r>
              <a:rPr lang="de-AT" dirty="0" err="1" smtClean="0"/>
              <a:t>measurement</a:t>
            </a:r>
            <a:r>
              <a:rPr lang="de-AT" dirty="0" smtClean="0"/>
              <a:t> in </a:t>
            </a:r>
            <a:r>
              <a:rPr lang="de-AT" dirty="0" err="1" smtClean="0"/>
              <a:t>reflection</a:t>
            </a:r>
            <a:r>
              <a:rPr lang="de-AT" dirty="0" smtClean="0"/>
              <a:t> </a:t>
            </a:r>
            <a:r>
              <a:rPr lang="de-AT" dirty="0" err="1" smtClean="0"/>
              <a:t>regime</a:t>
            </a:r>
            <a:endParaRPr lang="de-AT" dirty="0"/>
          </a:p>
          <a:p>
            <a:pPr lvl="1"/>
            <a:r>
              <a:rPr lang="de-AT" dirty="0"/>
              <a:t>Scan time: </a:t>
            </a:r>
            <a:r>
              <a:rPr lang="de-AT" b="1" dirty="0" smtClean="0"/>
              <a:t>3 </a:t>
            </a:r>
            <a:r>
              <a:rPr lang="de-AT" b="1" dirty="0" err="1" smtClean="0"/>
              <a:t>minutes</a:t>
            </a:r>
            <a:r>
              <a:rPr lang="de-AT" b="1" dirty="0" smtClean="0"/>
              <a:t> </a:t>
            </a:r>
            <a:r>
              <a:rPr lang="de-AT" b="1" dirty="0" smtClean="0">
                <a:sym typeface="Wingdings" panose="05000000000000000000" pitchFamily="2" charset="2"/>
              </a:rPr>
              <a:t> Fastest </a:t>
            </a:r>
            <a:r>
              <a:rPr lang="de-AT" b="1" dirty="0" err="1" smtClean="0">
                <a:sym typeface="Wingdings" panose="05000000000000000000" pitchFamily="2" charset="2"/>
              </a:rPr>
              <a:t>method</a:t>
            </a:r>
            <a:endParaRPr lang="de-AT" b="1" dirty="0" smtClean="0"/>
          </a:p>
          <a:p>
            <a:r>
              <a:rPr lang="de-AT" dirty="0" smtClean="0"/>
              <a:t>XCT:</a:t>
            </a:r>
          </a:p>
          <a:p>
            <a:pPr lvl="1"/>
            <a:r>
              <a:rPr lang="de-AT" dirty="0" smtClean="0"/>
              <a:t>All </a:t>
            </a:r>
            <a:r>
              <a:rPr lang="de-AT" dirty="0" err="1" smtClean="0"/>
              <a:t>defects</a:t>
            </a:r>
            <a:r>
              <a:rPr lang="de-AT" dirty="0" smtClean="0"/>
              <a:t> </a:t>
            </a:r>
            <a:r>
              <a:rPr lang="de-AT" dirty="0" err="1" smtClean="0"/>
              <a:t>were</a:t>
            </a:r>
            <a:r>
              <a:rPr lang="de-AT" dirty="0" smtClean="0"/>
              <a:t> </a:t>
            </a:r>
            <a:r>
              <a:rPr lang="de-AT" dirty="0" err="1" smtClean="0"/>
              <a:t>found</a:t>
            </a:r>
            <a:endParaRPr lang="de-AT" dirty="0" smtClean="0"/>
          </a:p>
          <a:p>
            <a:pPr lvl="1"/>
            <a:r>
              <a:rPr lang="de-AT" b="1" dirty="0" smtClean="0"/>
              <a:t>Best </a:t>
            </a:r>
            <a:r>
              <a:rPr lang="de-AT" b="1" dirty="0" err="1" smtClean="0"/>
              <a:t>resolution</a:t>
            </a:r>
            <a:r>
              <a:rPr lang="de-AT" b="1" dirty="0" smtClean="0"/>
              <a:t> </a:t>
            </a:r>
            <a:r>
              <a:rPr lang="de-AT" b="1" dirty="0" err="1" smtClean="0"/>
              <a:t>and</a:t>
            </a:r>
            <a:r>
              <a:rPr lang="de-AT" b="1" dirty="0" smtClean="0"/>
              <a:t> </a:t>
            </a:r>
            <a:r>
              <a:rPr lang="de-AT" b="1" dirty="0" err="1" smtClean="0"/>
              <a:t>contrast</a:t>
            </a:r>
            <a:r>
              <a:rPr lang="de-AT" b="1" dirty="0" smtClean="0"/>
              <a:t> </a:t>
            </a:r>
            <a:r>
              <a:rPr lang="de-AT" dirty="0" smtClean="0"/>
              <a:t>-&gt; Gold </a:t>
            </a:r>
            <a:r>
              <a:rPr lang="de-AT" dirty="0" err="1" smtClean="0"/>
              <a:t>standard</a:t>
            </a:r>
            <a:r>
              <a:rPr lang="de-AT" dirty="0" smtClean="0"/>
              <a:t> in NDT</a:t>
            </a:r>
          </a:p>
          <a:p>
            <a:pPr lvl="1"/>
            <a:r>
              <a:rPr lang="de-AT" dirty="0" smtClean="0"/>
              <a:t>Resolution </a:t>
            </a:r>
            <a:r>
              <a:rPr lang="de-AT" dirty="0" err="1" smtClean="0"/>
              <a:t>degrades</a:t>
            </a:r>
            <a:r>
              <a:rPr lang="de-AT" dirty="0" smtClean="0"/>
              <a:t> </a:t>
            </a:r>
            <a:r>
              <a:rPr lang="de-AT" dirty="0" err="1" smtClean="0"/>
              <a:t>proportianal</a:t>
            </a:r>
            <a:r>
              <a:rPr lang="de-AT" dirty="0" smtClean="0"/>
              <a:t> </a:t>
            </a:r>
            <a:r>
              <a:rPr lang="de-AT" dirty="0" err="1" smtClean="0"/>
              <a:t>with</a:t>
            </a:r>
            <a:r>
              <a:rPr lang="de-AT" dirty="0" smtClean="0"/>
              <a:t> </a:t>
            </a:r>
            <a:r>
              <a:rPr lang="de-AT" dirty="0" err="1" smtClean="0"/>
              <a:t>the</a:t>
            </a:r>
            <a:r>
              <a:rPr lang="de-AT" dirty="0" smtClean="0"/>
              <a:t> </a:t>
            </a:r>
            <a:r>
              <a:rPr lang="de-AT" dirty="0" err="1" smtClean="0"/>
              <a:t>inspected</a:t>
            </a:r>
            <a:r>
              <a:rPr lang="de-AT" dirty="0" smtClean="0"/>
              <a:t> </a:t>
            </a:r>
            <a:r>
              <a:rPr lang="de-AT" dirty="0" err="1" smtClean="0"/>
              <a:t>volume</a:t>
            </a:r>
            <a:r>
              <a:rPr lang="de-AT" dirty="0" smtClean="0"/>
              <a:t> </a:t>
            </a:r>
            <a:br>
              <a:rPr lang="de-AT" dirty="0" smtClean="0"/>
            </a:br>
            <a:r>
              <a:rPr lang="de-AT" dirty="0" smtClean="0">
                <a:sym typeface="Wingdings" panose="05000000000000000000" pitchFamily="2" charset="2"/>
              </a:rPr>
              <a:t> </a:t>
            </a:r>
            <a:r>
              <a:rPr lang="de-AT" dirty="0" err="1" smtClean="0">
                <a:sym typeface="Wingdings" panose="05000000000000000000" pitchFamily="2" charset="2"/>
              </a:rPr>
              <a:t>can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be</a:t>
            </a:r>
            <a:r>
              <a:rPr lang="de-AT" dirty="0" smtClean="0">
                <a:sym typeface="Wingdings" panose="05000000000000000000" pitchFamily="2" charset="2"/>
              </a:rPr>
              <a:t> a </a:t>
            </a:r>
            <a:r>
              <a:rPr lang="de-AT" dirty="0" err="1" smtClean="0">
                <a:sym typeface="Wingdings" panose="05000000000000000000" pitchFamily="2" charset="2"/>
              </a:rPr>
              <a:t>challenge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to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detect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delaminations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where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the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voxel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size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is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larer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than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the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opening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distance</a:t>
            </a:r>
            <a:endParaRPr lang="de-AT" dirty="0" smtClean="0"/>
          </a:p>
          <a:p>
            <a:pPr lvl="1"/>
            <a:r>
              <a:rPr lang="de-AT" dirty="0" err="1" smtClean="0"/>
              <a:t>Dificult</a:t>
            </a:r>
            <a:r>
              <a:rPr lang="de-AT" dirty="0" smtClean="0"/>
              <a:t> </a:t>
            </a:r>
            <a:r>
              <a:rPr lang="de-AT" dirty="0" err="1" smtClean="0"/>
              <a:t>to</a:t>
            </a:r>
            <a:r>
              <a:rPr lang="de-AT" dirty="0" smtClean="0"/>
              <a:t> </a:t>
            </a:r>
            <a:r>
              <a:rPr lang="de-AT" dirty="0" err="1" smtClean="0"/>
              <a:t>test</a:t>
            </a:r>
            <a:r>
              <a:rPr lang="de-AT" dirty="0" smtClean="0"/>
              <a:t> larger </a:t>
            </a:r>
            <a:r>
              <a:rPr lang="de-AT" dirty="0" err="1" smtClean="0"/>
              <a:t>structures</a:t>
            </a:r>
            <a:endParaRPr lang="de-AT" dirty="0" smtClean="0"/>
          </a:p>
          <a:p>
            <a:pPr lvl="1"/>
            <a:r>
              <a:rPr lang="de-AT" dirty="0" smtClean="0"/>
              <a:t>Measurement </a:t>
            </a:r>
            <a:r>
              <a:rPr lang="de-AT" dirty="0"/>
              <a:t>time </a:t>
            </a:r>
            <a:r>
              <a:rPr lang="de-AT" b="1" dirty="0"/>
              <a:t>125 </a:t>
            </a:r>
            <a:r>
              <a:rPr lang="de-AT" b="1" dirty="0" err="1" smtClean="0"/>
              <a:t>minutes</a:t>
            </a:r>
            <a:endParaRPr lang="de-AT" b="1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</a:t>
            </a:r>
            <a:r>
              <a:rPr lang="en-US" dirty="0" smtClean="0"/>
              <a:t>result discussion</a:t>
            </a:r>
            <a:endParaRPr lang="de-AT" dirty="0"/>
          </a:p>
        </p:txBody>
      </p:sp>
      <p:pic>
        <p:nvPicPr>
          <p:cNvPr id="4" name="Picture 2" descr="University of Applied Sciences Upper Austria, Austria | Study.E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40416" y="6453336"/>
            <a:ext cx="900099" cy="34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79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11"/>
    </mc:Choice>
    <mc:Fallback xmlns="">
      <p:transition spd="slow" advTm="83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smtClean="0"/>
              <a:t>Next </a:t>
            </a:r>
            <a:r>
              <a:rPr lang="de-AT" dirty="0" err="1" smtClean="0"/>
              <a:t>step</a:t>
            </a:r>
            <a:r>
              <a:rPr lang="de-AT" dirty="0" smtClean="0"/>
              <a:t> – Laboratory </a:t>
            </a:r>
            <a:r>
              <a:rPr lang="de-AT" dirty="0" err="1" smtClean="0"/>
              <a:t>robotic</a:t>
            </a:r>
            <a:r>
              <a:rPr lang="de-AT" dirty="0" smtClean="0"/>
              <a:t> LUS System</a:t>
            </a:r>
            <a:endParaRPr lang="de-AT" dirty="0"/>
          </a:p>
        </p:txBody>
      </p:sp>
      <p:pic>
        <p:nvPicPr>
          <p:cNvPr id="4098" name="Picture 2" descr="https://lh3.googleusercontent.com/cuVSVjfqOqTDyJswS7PzmMcxlzThr82s1SbeVX6cypoqQS3C5reBdW0MeCSDdB5ZGoAub550JMoz4xUfmo0_IuvtD5zWOIlbiMxWxyi5uKUqvr544QsHlGbAo-3i-fiJKzxmVR1zAiRM8RLw-OZXukX9iDtcyo1B5rborJyGiCJruc-_uQihwph9VYIImKRUHSqSZzIS4cH76fb4WmcK9UyR7DyPHr9nwkztYPZ9fs7gI5JaXab8f1MXSSIv7p-mKKzMgIOUfDI_wamoueyIgsPh24RmtwvY13rAXojxQTYdE3OCipiEUH0OCbf9BtbtxXXVRrW9WrSdJj7DxjFbXPN9MLUNCKz-jBqzv-qW3TVd7FSPWEsU5h5mrQvyJ_veV9cUntnOmKIGEvGwsYUNTyezXrDhW2-eSpuRd4HvxUbadw2fwcRUZtWIkTmtl47U7C8ErKorAfeiSc2FkWNM8RZSCMOuhqD0fUaUaq-5WtysEf-VfDVyS_43oZZ_OCBbDH74cYD58D6H2vaKKZxAODk3AyZymACdqDtwpjvSR1U0bU42CzxwBmsfyTZvrIeQ072QT0MC6BGxwM3tOgl5OQUJdJNeV20ROt_ijCsaq2YYYeKZkg5c2on96j9naAYB_o1qRvxDEpFJUMc613u12yUG6W7e7VcXRscQDwrOtp4Kj0___QT5GzFbshZzpys=w1227-h921-no?authuser=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92862" y="1196752"/>
            <a:ext cx="3307824" cy="248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lh3.googleusercontent.com/yhwcdCrAWlqXJIsa7UtcWdu-XJzEcGhBDjP1DCIaNFrfKqwVDgy5hd40A9pHQowtSvYvKbN8QZKAg45DWUEWAAldT95Kk09eTeAH1NCp2maQrNKtYyaCf1wTwO57LCknONjRAd5ZrFvWm0w326MPgLCAcBUaNF88aXxLRbiZdDvNP2WJndy41hT2B5_ApaVBBFhUyzHI4_r8o5Ne9jVZ3r4gUZ4VfwEX5pS8nR8tI_59B1a1-4AURq6P5qnVdy2Fmx7lakuS-ZfHM9xYGZwdl1j0ivZGoB6AwJv6YBggoCfG69S2GN33_4n_rE78Qwu7UUJusTqEpejvab45YV5IJ6x-618M8KPkapI5qSZQ6HqH4hMWRmFbA_jFEkfJK6Gvx_o5qGJarQIBLSlxIQ5Ns21Ngz6c17wNFAKHW59EMI1IZ_nienh4PQnF93_G7fOpQU7AoaGyYSpuzMV89oKgbwlnFkP8DIikSin9P-Y-hicbDaEVLXbIQRSqr7mS5xZGVR4P7b3cvRmIy73mykkCoxRsCAvJT-CYuEhuWQagnXdlJwDVM-G1LaCQDEKZHW7lKmdEspOt3SwGiPR8XUg0gqjCgTQMINhQj7flDyOmmP0kTYw66VX_cMpMwq5XKsYDixbjbBwEeGnVmoyAj0GNUa8ywRjob-iMYLkWPkfNlj2bdjqA3Ura5AYHGY3Km3o=w1227-h921-no?authuser=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8318" y="3833352"/>
            <a:ext cx="3312368" cy="248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Inhaltsplatzhalter 1"/>
          <p:cNvSpPr>
            <a:spLocks noGrp="1"/>
          </p:cNvSpPr>
          <p:nvPr>
            <p:ph idx="1"/>
          </p:nvPr>
        </p:nvSpPr>
        <p:spPr>
          <a:xfrm>
            <a:off x="4943872" y="1126616"/>
            <a:ext cx="7704856" cy="3958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AT" dirty="0" smtClean="0"/>
              <a:t>System </a:t>
            </a:r>
            <a:r>
              <a:rPr lang="de-AT" dirty="0" err="1" smtClean="0"/>
              <a:t>based</a:t>
            </a:r>
            <a:r>
              <a:rPr lang="de-AT" dirty="0" smtClean="0"/>
              <a:t> on: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de-AT" dirty="0"/>
              <a:t> </a:t>
            </a:r>
            <a:r>
              <a:rPr lang="de-AT" dirty="0" smtClean="0"/>
              <a:t> 100Hz Tecnar LUS </a:t>
            </a:r>
            <a:r>
              <a:rPr lang="de-AT" dirty="0" err="1" smtClean="0"/>
              <a:t>system</a:t>
            </a:r>
            <a:endParaRPr lang="de-AT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de-AT" dirty="0" smtClean="0"/>
              <a:t>  100Hz </a:t>
            </a:r>
            <a:r>
              <a:rPr lang="de-AT" dirty="0" err="1" smtClean="0"/>
              <a:t>Innolas</a:t>
            </a:r>
            <a:r>
              <a:rPr lang="de-AT" dirty="0" smtClean="0"/>
              <a:t> Generation Laser – </a:t>
            </a:r>
            <a:r>
              <a:rPr lang="de-AT" dirty="0" err="1" smtClean="0"/>
              <a:t>fiber</a:t>
            </a:r>
            <a:r>
              <a:rPr lang="de-AT" dirty="0" smtClean="0"/>
              <a:t> </a:t>
            </a:r>
            <a:r>
              <a:rPr lang="de-AT" dirty="0" err="1" smtClean="0"/>
              <a:t>coupled</a:t>
            </a:r>
            <a:endParaRPr lang="de-AT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de-AT" dirty="0" smtClean="0"/>
              <a:t>  </a:t>
            </a:r>
            <a:r>
              <a:rPr lang="de-AT" dirty="0" err="1" smtClean="0"/>
              <a:t>ACCURATe</a:t>
            </a:r>
            <a:r>
              <a:rPr lang="de-AT" dirty="0" smtClean="0"/>
              <a:t> LUS </a:t>
            </a:r>
            <a:r>
              <a:rPr lang="de-AT" dirty="0" err="1" smtClean="0"/>
              <a:t>measurement</a:t>
            </a:r>
            <a:r>
              <a:rPr lang="de-AT" dirty="0" smtClean="0"/>
              <a:t> probe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de-AT" dirty="0" smtClean="0"/>
              <a:t>  Universal </a:t>
            </a:r>
            <a:r>
              <a:rPr lang="de-AT" dirty="0" err="1" smtClean="0"/>
              <a:t>Robots</a:t>
            </a:r>
            <a:r>
              <a:rPr lang="de-AT" dirty="0" smtClean="0"/>
              <a:t> UR10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de-AT" dirty="0"/>
              <a:t> </a:t>
            </a:r>
            <a:r>
              <a:rPr lang="de-AT" dirty="0" smtClean="0"/>
              <a:t> </a:t>
            </a:r>
            <a:r>
              <a:rPr lang="de-AT" dirty="0" err="1" smtClean="0"/>
              <a:t>Distance</a:t>
            </a:r>
            <a:r>
              <a:rPr lang="de-AT" dirty="0" smtClean="0"/>
              <a:t> </a:t>
            </a:r>
            <a:r>
              <a:rPr lang="de-AT" dirty="0" err="1"/>
              <a:t>sensor</a:t>
            </a:r>
            <a:r>
              <a:rPr lang="de-AT" dirty="0"/>
              <a:t> </a:t>
            </a:r>
            <a:r>
              <a:rPr lang="de-AT" dirty="0" err="1"/>
              <a:t>for</a:t>
            </a:r>
            <a:r>
              <a:rPr lang="de-AT" dirty="0"/>
              <a:t> </a:t>
            </a:r>
            <a:r>
              <a:rPr lang="de-AT" dirty="0" err="1"/>
              <a:t>shape</a:t>
            </a:r>
            <a:r>
              <a:rPr lang="de-AT" dirty="0"/>
              <a:t> </a:t>
            </a:r>
            <a:r>
              <a:rPr lang="de-AT" dirty="0" err="1"/>
              <a:t>analysis</a:t>
            </a:r>
            <a:endParaRPr lang="de-AT" dirty="0"/>
          </a:p>
          <a:p>
            <a:pPr marL="0" indent="0">
              <a:spcBef>
                <a:spcPts val="600"/>
              </a:spcBef>
              <a:buNone/>
            </a:pPr>
            <a:r>
              <a:rPr lang="de-AT" dirty="0" smtClean="0"/>
              <a:t>  </a:t>
            </a:r>
            <a:r>
              <a:rPr lang="de-AT" dirty="0" err="1" smtClean="0"/>
              <a:t>Labview</a:t>
            </a:r>
            <a:r>
              <a:rPr lang="de-AT" dirty="0" smtClean="0"/>
              <a:t> </a:t>
            </a:r>
            <a:r>
              <a:rPr lang="de-AT" dirty="0" err="1"/>
              <a:t>programm</a:t>
            </a:r>
            <a:r>
              <a:rPr lang="de-AT" dirty="0"/>
              <a:t> </a:t>
            </a:r>
            <a:r>
              <a:rPr lang="de-AT" dirty="0" err="1"/>
              <a:t>for</a:t>
            </a:r>
            <a:r>
              <a:rPr lang="de-AT" dirty="0"/>
              <a:t> </a:t>
            </a:r>
            <a:r>
              <a:rPr lang="de-AT" dirty="0" err="1"/>
              <a:t>path</a:t>
            </a:r>
            <a:r>
              <a:rPr lang="de-AT" dirty="0"/>
              <a:t> </a:t>
            </a:r>
            <a:r>
              <a:rPr lang="de-AT" dirty="0" err="1"/>
              <a:t>generation</a:t>
            </a:r>
            <a:r>
              <a:rPr lang="de-AT" dirty="0"/>
              <a:t> </a:t>
            </a:r>
            <a:r>
              <a:rPr lang="de-AT" dirty="0" err="1"/>
              <a:t>and</a:t>
            </a:r>
            <a:r>
              <a:rPr lang="de-AT" dirty="0"/>
              <a:t> </a:t>
            </a:r>
            <a:r>
              <a:rPr lang="de-AT" dirty="0" err="1"/>
              <a:t>robot</a:t>
            </a:r>
            <a:r>
              <a:rPr lang="de-AT" dirty="0"/>
              <a:t> </a:t>
            </a:r>
            <a:r>
              <a:rPr lang="de-AT" dirty="0" err="1"/>
              <a:t>movement</a:t>
            </a:r>
            <a:r>
              <a:rPr lang="de-AT" dirty="0"/>
              <a:t> </a:t>
            </a:r>
          </a:p>
          <a:p>
            <a:pPr marL="0" indent="0">
              <a:buNone/>
            </a:pPr>
            <a:endParaRPr lang="de-AT" dirty="0"/>
          </a:p>
          <a:p>
            <a:pPr lvl="1"/>
            <a:endParaRPr lang="de-AT" dirty="0"/>
          </a:p>
        </p:txBody>
      </p:sp>
      <p:sp>
        <p:nvSpPr>
          <p:cNvPr id="7" name="Inhaltsplatzhalter 1"/>
          <p:cNvSpPr txBox="1">
            <a:spLocks/>
          </p:cNvSpPr>
          <p:nvPr/>
        </p:nvSpPr>
        <p:spPr bwMode="auto">
          <a:xfrm>
            <a:off x="6600056" y="4753972"/>
            <a:ext cx="5146600" cy="1675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A002F"/>
              </a:buClr>
              <a:buFont typeface="Wingdings" pitchFamily="2" charset="2"/>
              <a:buChar char="§"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A002F"/>
              </a:buClr>
              <a:buFont typeface="Tahoma" pitchFamily="34" charset="0"/>
              <a:buChar char="̶"/>
              <a:defRPr sz="18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defRPr sz="14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 typeface="Wingdings" pitchFamily="2" charset="2"/>
              <a:buNone/>
            </a:pPr>
            <a:endParaRPr lang="de-AT" kern="0" dirty="0"/>
          </a:p>
        </p:txBody>
      </p:sp>
      <p:pic>
        <p:nvPicPr>
          <p:cNvPr id="1032" name="Picture 8" descr="Partners - meric-net.eu"/>
          <p:cNvPicPr>
            <a:picLocks noChangeAspect="1" noChangeArrowheads="1"/>
          </p:cNvPicPr>
          <p:nvPr/>
        </p:nvPicPr>
        <p:blipFill rotWithShape="1">
          <a:blip r:embed="rId6" cstate="print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912424" y="6495948"/>
            <a:ext cx="811845" cy="33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09"/>
    </mc:Choice>
    <mc:Fallback xmlns="">
      <p:transition spd="slow" advTm="32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smtClean="0"/>
              <a:t>Next </a:t>
            </a:r>
            <a:r>
              <a:rPr lang="de-AT" dirty="0" err="1" smtClean="0"/>
              <a:t>steps</a:t>
            </a:r>
            <a:endParaRPr lang="de-AT" dirty="0"/>
          </a:p>
        </p:txBody>
      </p:sp>
      <p:sp>
        <p:nvSpPr>
          <p:cNvPr id="4" name="Inhaltsplatzhalter 1"/>
          <p:cNvSpPr>
            <a:spLocks noGrp="1"/>
          </p:cNvSpPr>
          <p:nvPr>
            <p:ph idx="1"/>
          </p:nvPr>
        </p:nvSpPr>
        <p:spPr>
          <a:xfrm>
            <a:off x="609600" y="980729"/>
            <a:ext cx="10972800" cy="5145436"/>
          </a:xfrm>
        </p:spPr>
        <p:txBody>
          <a:bodyPr/>
          <a:lstStyle/>
          <a:p>
            <a:r>
              <a:rPr lang="de-AT" dirty="0" smtClean="0"/>
              <a:t>Development </a:t>
            </a:r>
            <a:r>
              <a:rPr lang="de-AT" dirty="0" err="1" smtClean="0"/>
              <a:t>of</a:t>
            </a:r>
            <a:r>
              <a:rPr lang="de-AT" dirty="0" smtClean="0"/>
              <a:t> a </a:t>
            </a:r>
            <a:r>
              <a:rPr lang="de-AT" dirty="0" err="1" smtClean="0"/>
              <a:t>laboratory</a:t>
            </a:r>
            <a:r>
              <a:rPr lang="de-AT" dirty="0" smtClean="0"/>
              <a:t> </a:t>
            </a:r>
            <a:r>
              <a:rPr lang="de-AT" dirty="0" err="1" smtClean="0"/>
              <a:t>robotic</a:t>
            </a:r>
            <a:r>
              <a:rPr lang="de-AT" dirty="0" smtClean="0"/>
              <a:t> LUS </a:t>
            </a:r>
            <a:r>
              <a:rPr lang="de-AT" dirty="0" err="1" smtClean="0"/>
              <a:t>system</a:t>
            </a:r>
            <a:r>
              <a:rPr lang="de-AT" dirty="0" smtClean="0"/>
              <a:t> </a:t>
            </a:r>
            <a:r>
              <a:rPr lang="de-AT" dirty="0" err="1" smtClean="0"/>
              <a:t>with</a:t>
            </a:r>
            <a:r>
              <a:rPr lang="de-AT" dirty="0" smtClean="0"/>
              <a:t> easy </a:t>
            </a:r>
            <a:r>
              <a:rPr lang="de-AT" dirty="0" err="1" smtClean="0"/>
              <a:t>part</a:t>
            </a:r>
            <a:r>
              <a:rPr lang="de-AT" dirty="0" smtClean="0"/>
              <a:t> </a:t>
            </a:r>
            <a:r>
              <a:rPr lang="de-AT" dirty="0" err="1" smtClean="0"/>
              <a:t>handling</a:t>
            </a:r>
            <a:endParaRPr lang="de-AT" dirty="0"/>
          </a:p>
        </p:txBody>
      </p:sp>
      <p:pic>
        <p:nvPicPr>
          <p:cNvPr id="2" name="UR10_scan_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9510" y="1508736"/>
            <a:ext cx="8640960" cy="4860540"/>
          </a:xfrm>
          <a:prstGeom prst="rect">
            <a:avLst/>
          </a:prstGeom>
        </p:spPr>
      </p:pic>
      <p:pic>
        <p:nvPicPr>
          <p:cNvPr id="6" name="Picture 8" descr="Partners - meric-net.eu"/>
          <p:cNvPicPr>
            <a:picLocks noChangeAspect="1" noChangeArrowheads="1"/>
          </p:cNvPicPr>
          <p:nvPr/>
        </p:nvPicPr>
        <p:blipFill rotWithShape="1">
          <a:blip r:embed="rId7" cstate="print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912424" y="6495948"/>
            <a:ext cx="811845" cy="33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83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714"/>
    </mc:Choice>
    <mc:Fallback xmlns="">
      <p:transition spd="slow" advTm="157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735" objId="2"/>
        <p14:stopEvt time="153491" objId="2"/>
      </p14:showEvtLst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AT" dirty="0" smtClean="0"/>
              <a:t>Measurement </a:t>
            </a:r>
            <a:r>
              <a:rPr lang="de-AT" dirty="0" err="1" smtClean="0"/>
              <a:t>results</a:t>
            </a:r>
            <a:endParaRPr lang="de-AT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512764" y="-1196676"/>
            <a:ext cx="3494063" cy="7704856"/>
          </a:xfrm>
          <a:prstGeom prst="rect">
            <a:avLst/>
          </a:prstGeom>
        </p:spPr>
      </p:pic>
      <p:sp>
        <p:nvSpPr>
          <p:cNvPr id="5" name="Inhaltsplatzhalter 1"/>
          <p:cNvSpPr>
            <a:spLocks noGrp="1"/>
          </p:cNvSpPr>
          <p:nvPr>
            <p:ph idx="1"/>
          </p:nvPr>
        </p:nvSpPr>
        <p:spPr>
          <a:xfrm>
            <a:off x="658332" y="4248370"/>
            <a:ext cx="7453892" cy="3166480"/>
          </a:xfrm>
        </p:spPr>
        <p:txBody>
          <a:bodyPr>
            <a:normAutofit/>
          </a:bodyPr>
          <a:lstStyle/>
          <a:p>
            <a:r>
              <a:rPr lang="de-AT" dirty="0" smtClean="0"/>
              <a:t>Scan </a:t>
            </a:r>
            <a:r>
              <a:rPr lang="de-AT" dirty="0" err="1" smtClean="0"/>
              <a:t>resolution</a:t>
            </a:r>
            <a:r>
              <a:rPr lang="de-AT" dirty="0" smtClean="0"/>
              <a:t> 1mm</a:t>
            </a:r>
          </a:p>
          <a:p>
            <a:r>
              <a:rPr lang="de-AT" dirty="0" smtClean="0"/>
              <a:t>Robot </a:t>
            </a:r>
            <a:r>
              <a:rPr lang="de-AT" dirty="0" err="1" smtClean="0"/>
              <a:t>speed</a:t>
            </a:r>
            <a:r>
              <a:rPr lang="de-AT" dirty="0" smtClean="0"/>
              <a:t> 10cm/sec</a:t>
            </a:r>
          </a:p>
          <a:p>
            <a:r>
              <a:rPr lang="de-AT" dirty="0" smtClean="0"/>
              <a:t>Robot </a:t>
            </a:r>
            <a:r>
              <a:rPr lang="de-AT" dirty="0" err="1" smtClean="0"/>
              <a:t>path</a:t>
            </a:r>
            <a:r>
              <a:rPr lang="de-AT" dirty="0" smtClean="0"/>
              <a:t> </a:t>
            </a:r>
            <a:r>
              <a:rPr lang="de-AT" dirty="0" err="1" smtClean="0"/>
              <a:t>control</a:t>
            </a:r>
            <a:r>
              <a:rPr lang="de-AT" dirty="0" smtClean="0"/>
              <a:t>: 10Hz – </a:t>
            </a:r>
            <a:r>
              <a:rPr lang="de-AT" dirty="0" err="1" smtClean="0"/>
              <a:t>up</a:t>
            </a:r>
            <a:r>
              <a:rPr lang="de-AT" dirty="0" smtClean="0"/>
              <a:t> </a:t>
            </a:r>
            <a:r>
              <a:rPr lang="de-AT" dirty="0" err="1" smtClean="0"/>
              <a:t>to</a:t>
            </a:r>
            <a:r>
              <a:rPr lang="de-AT" dirty="0" smtClean="0"/>
              <a:t> 100Hz</a:t>
            </a:r>
          </a:p>
          <a:p>
            <a:r>
              <a:rPr lang="de-AT" dirty="0" smtClean="0"/>
              <a:t>UR10 </a:t>
            </a:r>
            <a:r>
              <a:rPr lang="de-AT" dirty="0" err="1" smtClean="0"/>
              <a:t>path</a:t>
            </a:r>
            <a:r>
              <a:rPr lang="de-AT" dirty="0" smtClean="0"/>
              <a:t> </a:t>
            </a:r>
            <a:r>
              <a:rPr lang="de-AT" dirty="0" err="1" smtClean="0"/>
              <a:t>deviation</a:t>
            </a:r>
            <a:r>
              <a:rPr lang="de-AT" dirty="0" smtClean="0"/>
              <a:t> </a:t>
            </a:r>
            <a:r>
              <a:rPr lang="de-AT" dirty="0" err="1" smtClean="0"/>
              <a:t>with</a:t>
            </a:r>
            <a:r>
              <a:rPr lang="de-AT" dirty="0" smtClean="0"/>
              <a:t> </a:t>
            </a:r>
            <a:r>
              <a:rPr lang="de-AT" dirty="0" err="1" smtClean="0"/>
              <a:t>standard</a:t>
            </a:r>
            <a:r>
              <a:rPr lang="de-AT" dirty="0" smtClean="0"/>
              <a:t> UR-</a:t>
            </a:r>
            <a:r>
              <a:rPr lang="de-AT" dirty="0" err="1" smtClean="0"/>
              <a:t>commands</a:t>
            </a:r>
            <a:r>
              <a:rPr lang="de-AT" dirty="0" smtClean="0"/>
              <a:t> ~±2mm </a:t>
            </a:r>
            <a:r>
              <a:rPr lang="de-AT" dirty="0" smtClean="0">
                <a:sym typeface="Wingdings" panose="05000000000000000000" pitchFamily="2" charset="2"/>
              </a:rPr>
              <a:t> </a:t>
            </a:r>
            <a:r>
              <a:rPr lang="de-AT" dirty="0" err="1" smtClean="0">
                <a:sym typeface="Wingdings" panose="05000000000000000000" pitchFamily="2" charset="2"/>
              </a:rPr>
              <a:t>perfect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for</a:t>
            </a:r>
            <a:r>
              <a:rPr lang="de-AT" dirty="0" smtClean="0">
                <a:sym typeface="Wingdings" panose="05000000000000000000" pitchFamily="2" charset="2"/>
              </a:rPr>
              <a:t> LUS </a:t>
            </a:r>
          </a:p>
          <a:p>
            <a:r>
              <a:rPr lang="de-AT" dirty="0" smtClean="0">
                <a:sym typeface="Wingdings" panose="05000000000000000000" pitchFamily="2" charset="2"/>
              </a:rPr>
              <a:t>Realtime </a:t>
            </a:r>
            <a:r>
              <a:rPr lang="de-AT" dirty="0" err="1" smtClean="0">
                <a:sym typeface="Wingdings" panose="05000000000000000000" pitchFamily="2" charset="2"/>
              </a:rPr>
              <a:t>control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of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robot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to</a:t>
            </a:r>
            <a:r>
              <a:rPr lang="de-AT" dirty="0" smtClean="0">
                <a:sym typeface="Wingdings" panose="05000000000000000000" pitchFamily="2" charset="2"/>
              </a:rPr>
              <a:t> </a:t>
            </a:r>
            <a:r>
              <a:rPr lang="de-AT" dirty="0" err="1" smtClean="0">
                <a:sym typeface="Wingdings" panose="05000000000000000000" pitchFamily="2" charset="2"/>
              </a:rPr>
              <a:t>come</a:t>
            </a:r>
            <a:r>
              <a:rPr lang="de-AT" dirty="0" smtClean="0">
                <a:sym typeface="Wingdings" panose="05000000000000000000" pitchFamily="2" charset="2"/>
              </a:rPr>
              <a:t> in </a:t>
            </a:r>
            <a:r>
              <a:rPr lang="de-AT" dirty="0" err="1" smtClean="0">
                <a:sym typeface="Wingdings" panose="05000000000000000000" pitchFamily="2" charset="2"/>
              </a:rPr>
              <a:t>future</a:t>
            </a:r>
            <a:endParaRPr lang="de-AT" dirty="0" smtClean="0"/>
          </a:p>
          <a:p>
            <a:endParaRPr lang="de-AT" dirty="0"/>
          </a:p>
          <a:p>
            <a:pPr marL="0" indent="0">
              <a:buNone/>
            </a:pPr>
            <a:endParaRPr lang="de-AT" dirty="0"/>
          </a:p>
          <a:p>
            <a:pPr lvl="1"/>
            <a:endParaRPr lang="de-AT" dirty="0"/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6200" y="2492896"/>
            <a:ext cx="4391370" cy="3293528"/>
          </a:xfrm>
          <a:prstGeom prst="rect">
            <a:avLst/>
          </a:prstGeom>
        </p:spPr>
      </p:pic>
      <p:pic>
        <p:nvPicPr>
          <p:cNvPr id="7" name="Picture 8" descr="Partners - meric-net.eu"/>
          <p:cNvPicPr>
            <a:picLocks noChangeAspect="1" noChangeArrowheads="1"/>
          </p:cNvPicPr>
          <p:nvPr/>
        </p:nvPicPr>
        <p:blipFill rotWithShape="1">
          <a:blip r:embed="rId6" cstate="print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912424" y="6495948"/>
            <a:ext cx="811845" cy="33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47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12"/>
    </mc:Choice>
    <mc:Fallback xmlns="">
      <p:transition spd="slow" advTm="47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www.jku.at/VAM/content/e7096/e7019/e6998/e6908/uniplan_ger.gi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65351" y="3627715"/>
            <a:ext cx="4382697" cy="2791527"/>
          </a:xfrm>
          <a:prstGeom prst="rect">
            <a:avLst/>
          </a:prstGeom>
          <a:noFill/>
        </p:spPr>
      </p:pic>
      <p:grpSp>
        <p:nvGrpSpPr>
          <p:cNvPr id="3" name="Gruppieren 2"/>
          <p:cNvGrpSpPr/>
          <p:nvPr/>
        </p:nvGrpSpPr>
        <p:grpSpPr>
          <a:xfrm>
            <a:off x="479376" y="4151342"/>
            <a:ext cx="3960439" cy="2366980"/>
            <a:chOff x="479377" y="3870332"/>
            <a:chExt cx="3960439" cy="2366980"/>
          </a:xfrm>
        </p:grpSpPr>
        <p:pic>
          <p:nvPicPr>
            <p:cNvPr id="20481" name="Grafik 9" descr="Landkarte RECENDT 2011.jpg"/>
            <p:cNvPicPr>
              <a:picLocks noChangeAspect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9377" y="3870332"/>
              <a:ext cx="3816350" cy="2062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Rechteck 1"/>
            <p:cNvSpPr/>
            <p:nvPr/>
          </p:nvSpPr>
          <p:spPr>
            <a:xfrm>
              <a:off x="4022364" y="5805264"/>
              <a:ext cx="417452" cy="43204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AT"/>
            </a:p>
          </p:txBody>
        </p:sp>
      </p:grpSp>
      <p:sp>
        <p:nvSpPr>
          <p:cNvPr id="4" name="Rechteck 3"/>
          <p:cNvSpPr/>
          <p:nvPr/>
        </p:nvSpPr>
        <p:spPr>
          <a:xfrm>
            <a:off x="7680176" y="3429000"/>
            <a:ext cx="4153049" cy="2376264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0000">
                <a:srgbClr val="FFFFFF">
                  <a:alpha val="72000"/>
                </a:srgbClr>
              </a:gs>
              <a:gs pos="100000">
                <a:schemeClr val="bg1">
                  <a:alpha val="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uppieren 4"/>
          <p:cNvGrpSpPr/>
          <p:nvPr/>
        </p:nvGrpSpPr>
        <p:grpSpPr>
          <a:xfrm>
            <a:off x="716532" y="980728"/>
            <a:ext cx="10611841" cy="3148799"/>
            <a:chOff x="733425" y="1072289"/>
            <a:chExt cx="9429750" cy="2798043"/>
          </a:xfrm>
        </p:grpSpPr>
        <p:pic>
          <p:nvPicPr>
            <p:cNvPr id="12290" name="Picture 2" descr="Bildergebnis für sciencepark linz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425" y="1079507"/>
              <a:ext cx="9429750" cy="2790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87" name="Rectangle 101"/>
            <p:cNvSpPr>
              <a:spLocks noChangeArrowheads="1"/>
            </p:cNvSpPr>
            <p:nvPr/>
          </p:nvSpPr>
          <p:spPr bwMode="auto">
            <a:xfrm>
              <a:off x="6586190" y="1072289"/>
              <a:ext cx="3576985" cy="1477328"/>
            </a:xfrm>
            <a:prstGeom prst="rect">
              <a:avLst/>
            </a:prstGeom>
            <a:gradFill>
              <a:gsLst>
                <a:gs pos="0">
                  <a:schemeClr val="bg1">
                    <a:alpha val="0"/>
                  </a:schemeClr>
                </a:gs>
                <a:gs pos="50400">
                  <a:srgbClr val="FFFFFF">
                    <a:alpha val="62000"/>
                  </a:srgb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266700" indent="-266700" algn="r">
                <a:tabLst>
                  <a:tab pos="714375" algn="l"/>
                  <a:tab pos="3048000" algn="l"/>
                </a:tabLst>
              </a:pPr>
              <a:r>
                <a:rPr lang="it-IT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Helvetica" pitchFamily="34" charset="0"/>
                  <a:cs typeface="Helvetica" pitchFamily="34" charset="0"/>
                </a:rPr>
                <a:t>RECENDT </a:t>
              </a:r>
            </a:p>
            <a:p>
              <a:pPr marL="266700" indent="-266700" algn="r">
                <a:tabLst>
                  <a:tab pos="714375" algn="l"/>
                  <a:tab pos="3048000" algn="l"/>
                </a:tabLst>
              </a:pPr>
              <a:r>
                <a:rPr lang="en-US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Helvetica" pitchFamily="34" charset="0"/>
                  <a:cs typeface="Helvetica" pitchFamily="34" charset="0"/>
                </a:rPr>
                <a:t>located at JKU Johannes Kepler University  </a:t>
              </a:r>
            </a:p>
            <a:p>
              <a:pPr marL="266700" indent="-266700" algn="r">
                <a:tabLst>
                  <a:tab pos="714375" algn="l"/>
                  <a:tab pos="3048000" algn="l"/>
                </a:tabLst>
              </a:pPr>
              <a:r>
                <a:rPr lang="en-US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Helvetica" pitchFamily="34" charset="0"/>
                  <a:cs typeface="Helvetica" pitchFamily="34" charset="0"/>
                </a:rPr>
                <a:t>in Science Park 2</a:t>
              </a:r>
            </a:p>
            <a:p>
              <a:pPr marL="266700" indent="-266700" algn="r">
                <a:tabLst>
                  <a:tab pos="714375" algn="l"/>
                  <a:tab pos="3048000" algn="l"/>
                </a:tabLst>
              </a:pPr>
              <a:r>
                <a:rPr lang="de-AT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Helvetica" pitchFamily="34" charset="0"/>
                  <a:cs typeface="Helvetica" pitchFamily="34" charset="0"/>
                </a:rPr>
                <a:t>In Linz / Austria</a:t>
              </a:r>
              <a:endParaRPr lang="en-US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endParaRPr>
            </a:p>
          </p:txBody>
        </p:sp>
      </p:grpSp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624417" y="116633"/>
            <a:ext cx="9696052" cy="620985"/>
          </a:xfrm>
        </p:spPr>
        <p:txBody>
          <a:bodyPr/>
          <a:lstStyle/>
          <a:p>
            <a:r>
              <a:rPr lang="de-AT" dirty="0" err="1" smtClean="0"/>
              <a:t>Contact</a:t>
            </a:r>
            <a:endParaRPr lang="en-US" dirty="0"/>
          </a:p>
        </p:txBody>
      </p:sp>
      <p:sp>
        <p:nvSpPr>
          <p:cNvPr id="16" name="Rectangle 101"/>
          <p:cNvSpPr>
            <a:spLocks noChangeArrowheads="1"/>
          </p:cNvSpPr>
          <p:nvPr/>
        </p:nvSpPr>
        <p:spPr bwMode="auto">
          <a:xfrm>
            <a:off x="4439815" y="5013176"/>
            <a:ext cx="424854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66700" indent="-266700">
              <a:tabLst>
                <a:tab pos="714375" algn="l"/>
                <a:tab pos="3048000" algn="l"/>
              </a:tabLst>
            </a:pPr>
            <a:r>
              <a:rPr lang="it-IT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Altenberger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 </a:t>
            </a:r>
            <a:r>
              <a:rPr lang="it-IT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Strasse</a:t>
            </a:r>
            <a:r>
              <a:rPr lang="it-IT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 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69, 4040 </a:t>
            </a:r>
            <a:r>
              <a:rPr lang="it-IT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Linz</a:t>
            </a:r>
            <a:endParaRPr lang="de-DE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Helvetica" pitchFamily="34" charset="0"/>
              <a:cs typeface="Helvetica" pitchFamily="34" charset="0"/>
            </a:endParaRPr>
          </a:p>
          <a:p>
            <a:pPr marL="266700" indent="-266700">
              <a:tabLst>
                <a:tab pos="714375" algn="l"/>
                <a:tab pos="3048000" algn="l"/>
              </a:tabLst>
            </a:pPr>
            <a:r>
              <a:rPr lang="it-IT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Tel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.: +43(0)732/2468-4600</a:t>
            </a:r>
          </a:p>
          <a:p>
            <a:pPr marL="266700" indent="-266700">
              <a:tabLst>
                <a:tab pos="714375" algn="l"/>
                <a:tab pos="3048000" algn="l"/>
              </a:tabLst>
            </a:pPr>
            <a:r>
              <a:rPr lang="it-IT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E-mail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: </a:t>
            </a:r>
            <a:r>
              <a:rPr lang="it-IT" u="sng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  <a:hlinkClick r:id="rId7"/>
              </a:rPr>
              <a:t>office@recendt.at</a:t>
            </a:r>
            <a:endParaRPr lang="it-IT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Helvetica" pitchFamily="34" charset="0"/>
              <a:cs typeface="Helvetica" pitchFamily="34" charset="0"/>
            </a:endParaRPr>
          </a:p>
          <a:p>
            <a:pPr marL="266700" indent="-266700">
              <a:tabLst>
                <a:tab pos="714375" algn="l"/>
                <a:tab pos="3048000" algn="l"/>
              </a:tabLst>
            </a:pP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Web: </a:t>
            </a:r>
            <a:r>
              <a:rPr lang="it-IT" u="sng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http</a:t>
            </a:r>
            <a:r>
              <a:rPr lang="it-IT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://www.recendt.at</a:t>
            </a:r>
            <a:r>
              <a:rPr lang="it-IT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Helvetica" pitchFamily="34" charset="0"/>
                <a:cs typeface="Helvetica" pitchFamily="34" charset="0"/>
              </a:rPr>
              <a:t> </a:t>
            </a:r>
            <a:endParaRPr lang="de-DE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Helvetica" pitchFamily="34" charset="0"/>
              <a:cs typeface="Helvetica" pitchFamily="34" charset="0"/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953554"/>
      </p:ext>
    </p:extLst>
  </p:cSld>
  <p:clrMapOvr>
    <a:masterClrMapping/>
  </p:clrMapOvr>
  <p:transition advTm="100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10.1"/>
</p:tagLst>
</file>

<file path=ppt/theme/theme1.xml><?xml version="1.0" encoding="utf-8"?>
<a:theme xmlns:a="http://schemas.openxmlformats.org/drawingml/2006/main" name="1_Standarddesign">
  <a:themeElements>
    <a:clrScheme name="Standard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Standard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andard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Larissa-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Larissa-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RECENDT-Praesentationsvorlage-2014_01_30</Template>
  <TotalTime>1</TotalTime>
  <Words>1461</Words>
  <Application>Microsoft Office PowerPoint</Application>
  <PresentationFormat>Widescreen</PresentationFormat>
  <Paragraphs>220</Paragraphs>
  <Slides>31</Slides>
  <Notes>0</Notes>
  <HiddenSlides>0</HiddenSlides>
  <MMClips>33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Helvetica</vt:lpstr>
      <vt:lpstr>Symbol</vt:lpstr>
      <vt:lpstr>Tahoma</vt:lpstr>
      <vt:lpstr>Wingdings</vt:lpstr>
      <vt:lpstr>1_Standarddesign</vt:lpstr>
      <vt:lpstr> </vt:lpstr>
      <vt:lpstr>Motivation Increase of Composite Usage</vt:lpstr>
      <vt:lpstr>Motivation Future Aircrafts</vt:lpstr>
      <vt:lpstr>Motivation Modern Production of Composite Parts</vt:lpstr>
      <vt:lpstr>PowerPoint Presentation</vt:lpstr>
      <vt:lpstr>State of the art for testing composite parts by  Water coupled US-NDT</vt:lpstr>
      <vt:lpstr>State of the art for testing composite parts by  Air coupled US-NDT</vt:lpstr>
      <vt:lpstr>State of the art for testing composite parts by  Laser based US-NDT</vt:lpstr>
      <vt:lpstr>Comparisson of Ultrasound testing technologies</vt:lpstr>
      <vt:lpstr>What is LUS about?</vt:lpstr>
      <vt:lpstr>Our Motivation</vt:lpstr>
      <vt:lpstr>ACCURATe Project</vt:lpstr>
      <vt:lpstr>ACCURATe Project</vt:lpstr>
      <vt:lpstr>ACCURATe Project</vt:lpstr>
      <vt:lpstr>ACCURATe Project - Lasers</vt:lpstr>
      <vt:lpstr>ACCURATe Project – Optical probe</vt:lpstr>
      <vt:lpstr>ACCURATe Project – Robotic System</vt:lpstr>
      <vt:lpstr>ACCURATe system in action</vt:lpstr>
      <vt:lpstr>ACCURATe – Test panel 1 results</vt:lpstr>
      <vt:lpstr>ACCURATe – Test panel 2 results</vt:lpstr>
      <vt:lpstr>ACCURATe – Test panel 2 results</vt:lpstr>
      <vt:lpstr>Test results and comparison – Sample 1</vt:lpstr>
      <vt:lpstr>Test results and comparison – Sample 1</vt:lpstr>
      <vt:lpstr>Test results and comparison – Sample 1</vt:lpstr>
      <vt:lpstr>Test results and comparison – Sample 1</vt:lpstr>
      <vt:lpstr>Test results and comparison – Sample 1</vt:lpstr>
      <vt:lpstr>Test result discussion</vt:lpstr>
      <vt:lpstr>Next step – Laboratory robotic LUS System</vt:lpstr>
      <vt:lpstr>Next steps</vt:lpstr>
      <vt:lpstr>Measurement results</vt:lpstr>
      <vt:lpstr>Contact</vt:lpstr>
    </vt:vector>
  </TitlesOfParts>
  <Company>tmggroup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Elmecker Regina</dc:creator>
  <cp:lastModifiedBy>Vicki James</cp:lastModifiedBy>
  <cp:revision>125</cp:revision>
  <dcterms:created xsi:type="dcterms:W3CDTF">2014-12-10T08:03:04Z</dcterms:created>
  <dcterms:modified xsi:type="dcterms:W3CDTF">2020-10-05T13:47:38Z</dcterms:modified>
</cp:coreProperties>
</file>